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AF9"/>
    <a:srgbClr val="FBADA7"/>
    <a:srgbClr val="F85E54"/>
    <a:srgbClr val="F8F8F8"/>
    <a:srgbClr val="FF8B7B"/>
    <a:srgbClr val="1CF990"/>
    <a:srgbClr val="FC954D"/>
    <a:srgbClr val="FFE665"/>
    <a:srgbClr val="408BF9"/>
    <a:srgbClr val="D9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9"/>
    <p:restoredTop sz="94694"/>
  </p:normalViewPr>
  <p:slideViewPr>
    <p:cSldViewPr snapToGrid="0" snapToObjects="1">
      <p:cViewPr varScale="1">
        <p:scale>
          <a:sx n="123" d="100"/>
          <a:sy n="123" d="100"/>
        </p:scale>
        <p:origin x="4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44" d="100"/>
          <a:sy n="144" d="100"/>
        </p:scale>
        <p:origin x="448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B5A776-AB8D-B341-B5C9-27BDD9E24F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2DE768-1F36-7943-B7E6-0B6FDBA6C2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83263-5921-6945-8C83-3A943D56F8FC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0AAA8-4AA6-9742-9ECA-04A5CBCD21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A2361-E322-6C40-AF69-9AA4EDEC13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F2A86-A547-3141-BF8F-27AA61B78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5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06942-94E6-6746-B796-D1A8599E0994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9119-C7C9-8C41-9FF1-B5C1FDE62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0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C9119-C7C9-8C41-9FF1-B5C1FDE62D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53C1AB-E130-4F43-A3E7-CC5E56C766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7465D7A-2F32-5241-9479-1B904BFCD5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93057" y="6050431"/>
            <a:ext cx="1908882" cy="817508"/>
          </a:xfrm>
          <a:prstGeom prst="rect">
            <a:avLst/>
          </a:prstGeo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61B2E2E-B60C-E04F-9E0C-E55E54B0BA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9801" y="2143539"/>
            <a:ext cx="7239000" cy="1828800"/>
          </a:xfrm>
        </p:spPr>
        <p:txBody>
          <a:bodyPr anchor="b">
            <a:noAutofit/>
          </a:bodyPr>
          <a:lstStyle>
            <a:lvl1pPr marL="0" indent="0">
              <a:buNone/>
              <a:defRPr sz="6600" b="1" i="0">
                <a:solidFill>
                  <a:srgbClr val="212B4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B342FF7-A03B-1543-9D4B-CD0A32BC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3962400"/>
            <a:ext cx="7543800" cy="609600"/>
          </a:xfrm>
        </p:spPr>
        <p:txBody>
          <a:bodyPr/>
          <a:lstStyle>
            <a:lvl1pPr marL="0" indent="0">
              <a:buNone/>
              <a:defRPr b="1" i="0">
                <a:solidFill>
                  <a:srgbClr val="04CCA9"/>
                </a:solidFill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Subtitle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82373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9491-9242-D34C-9F45-06F88E74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3" y="365593"/>
            <a:ext cx="10724874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A873EF4-2AAC-A24E-A1E7-D13C0F531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46C2D-B59D-3149-A66F-B9521AC0A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63" y="1840381"/>
            <a:ext cx="5257800" cy="4210050"/>
          </a:xfrm>
        </p:spPr>
        <p:txBody>
          <a:bodyPr/>
          <a:lstStyle>
            <a:lvl1pPr>
              <a:defRPr sz="2800"/>
            </a:lvl1pPr>
            <a:lvl2pPr>
              <a:defRPr b="1" i="0">
                <a:latin typeface="Gilroy SemiBold" pitchFamily="2" charset="77"/>
              </a:defRPr>
            </a:lvl2pPr>
            <a:lvl3pPr>
              <a:defRPr b="1" i="0">
                <a:latin typeface="Gilroy SemiBold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5DBA381-8809-6548-9E10-F017EF54B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0637" y="1840381"/>
            <a:ext cx="5257800" cy="4210050"/>
          </a:xfrm>
        </p:spPr>
        <p:txBody>
          <a:bodyPr/>
          <a:lstStyle>
            <a:lvl1pPr>
              <a:defRPr sz="2800"/>
            </a:lvl1pPr>
            <a:lvl2pPr>
              <a:defRPr b="1" i="0">
                <a:latin typeface="Gilroy SemiBold" pitchFamily="2" charset="77"/>
              </a:defRPr>
            </a:lvl2pPr>
            <a:lvl3pPr>
              <a:defRPr b="1" i="0">
                <a:latin typeface="Gilroy SemiBold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8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9491-9242-D34C-9F45-06F88E74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3" y="365593"/>
            <a:ext cx="10724874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chemeClr val="tx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46C2D-B59D-3149-A66F-B9521AC0A8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63" y="1840381"/>
            <a:ext cx="5257800" cy="421005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b="1" i="0">
                <a:solidFill>
                  <a:schemeClr val="tx1"/>
                </a:solidFill>
                <a:latin typeface="Gilroy SemiBold" pitchFamily="2" charset="77"/>
              </a:defRPr>
            </a:lvl2pPr>
            <a:lvl3pPr>
              <a:defRPr b="1" i="0">
                <a:solidFill>
                  <a:schemeClr val="tx1"/>
                </a:solidFill>
                <a:latin typeface="Gilroy SemiBold" pitchFamily="2" charset="77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5DBA381-8809-6548-9E10-F017EF54B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0637" y="1840381"/>
            <a:ext cx="5257800" cy="4210050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b="1" i="0">
                <a:solidFill>
                  <a:schemeClr val="tx1"/>
                </a:solidFill>
                <a:latin typeface="Gilroy SemiBold" pitchFamily="2" charset="77"/>
              </a:defRPr>
            </a:lvl2pPr>
            <a:lvl3pPr>
              <a:defRPr b="1" i="0">
                <a:solidFill>
                  <a:schemeClr val="tx1"/>
                </a:solidFill>
                <a:latin typeface="Gilroy SemiBold" pitchFamily="2" charset="77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1DDFEF-1F45-8D4B-8E67-46732210FC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2282" y="6077183"/>
            <a:ext cx="1885673" cy="8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3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568B4D6-163C-054C-8F39-7E9A56D594C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A152D2-B934-7D4C-A800-4E16959A18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77C325-1453-B644-AD11-66E995D5CD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9254" y="1219200"/>
            <a:ext cx="5257800" cy="3905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 i="0">
                <a:solidFill>
                  <a:srgbClr val="212B4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“Large Quote with Picture Goes Here. Make a Beautiful Point.”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BFEF4C-DBED-8A46-88FF-43C58F740F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1200" y="5124450"/>
            <a:ext cx="3810000" cy="365125"/>
          </a:xfrm>
        </p:spPr>
        <p:txBody>
          <a:bodyPr>
            <a:normAutofit/>
          </a:bodyPr>
          <a:lstStyle>
            <a:lvl1pPr marL="0" indent="0" algn="r">
              <a:buNone/>
              <a:defRPr lang="en-US" sz="1600" b="1" i="0" spc="300" smtClean="0">
                <a:solidFill>
                  <a:srgbClr val="04CCA9"/>
                </a:solidFill>
                <a:effectLst/>
                <a:latin typeface="Gilroy SemiBold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- QUOTE ATTRIBUTION</a:t>
            </a:r>
          </a:p>
        </p:txBody>
      </p:sp>
      <p:pic>
        <p:nvPicPr>
          <p:cNvPr id="20" name="Picture 19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9ED53DD6-EEBA-BF4F-B356-0C0169767E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50431"/>
            <a:ext cx="1885674" cy="8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91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u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07DBD55-289F-9943-BE0B-BC87763D68B1}"/>
              </a:ext>
            </a:extLst>
          </p:cNvPr>
          <p:cNvSpPr/>
          <p:nvPr userDrawn="1"/>
        </p:nvSpPr>
        <p:spPr>
          <a:xfrm>
            <a:off x="6096000" y="-21771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AA152D2-B934-7D4C-A800-4E16959A18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277C325-1453-B644-AD11-66E995D5CD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53200" y="1476375"/>
            <a:ext cx="5257800" cy="39052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 b="1" i="0">
                <a:solidFill>
                  <a:srgbClr val="212B4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“Large Quote with Picture Goes Here. Make a Beautiful Point.”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BFEF4C-DBED-8A46-88FF-43C58F740F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95146" y="5381625"/>
            <a:ext cx="3810000" cy="365125"/>
          </a:xfrm>
        </p:spPr>
        <p:txBody>
          <a:bodyPr>
            <a:normAutofit/>
          </a:bodyPr>
          <a:lstStyle>
            <a:lvl1pPr marL="0" indent="0" algn="r">
              <a:buNone/>
              <a:defRPr lang="en-US" sz="1600" b="1" i="0" spc="300" smtClean="0">
                <a:solidFill>
                  <a:srgbClr val="04CCA9"/>
                </a:solidFill>
                <a:effectLst/>
                <a:latin typeface="Gilroy SemiBold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- QUOTE ATTRIBUTION</a:t>
            </a: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D9FD4B36-5798-7841-AE61-B203DC4BF1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5DA47E2-375E-AE4D-903B-9AE593A9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443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99DA359-1312-9F44-A202-ED4C206B96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F55AF3-2254-DB4B-BEB6-43EB9ECB76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926" y="2971801"/>
            <a:ext cx="4283765" cy="32765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0E82508-AD35-E044-B703-85A769D4E8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6579" y="2972848"/>
            <a:ext cx="4840859" cy="2438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9B728D6-1E89-CF44-86D9-1108B05AA1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45145" y="1142999"/>
            <a:ext cx="1882293" cy="175386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BA4E9F9C-0E7C-974A-B72B-A95A4EEC91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01326" y="1905000"/>
            <a:ext cx="1624755" cy="381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9BFC117-0142-2A4B-BC67-077E3B8AB29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450726" y="609599"/>
            <a:ext cx="4415819" cy="22872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A060045E-FE76-FD48-A5FB-F4F184D1BA2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8926" y="1143000"/>
            <a:ext cx="2743200" cy="175386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3ECB9F-9ABF-0D4F-8939-D827003C4A9A}"/>
              </a:ext>
            </a:extLst>
          </p:cNvPr>
          <p:cNvSpPr/>
          <p:nvPr userDrawn="1"/>
        </p:nvSpPr>
        <p:spPr>
          <a:xfrm>
            <a:off x="6414117" y="5861976"/>
            <a:ext cx="1087149" cy="98986"/>
          </a:xfrm>
          <a:prstGeom prst="rect">
            <a:avLst/>
          </a:prstGeom>
          <a:solidFill>
            <a:srgbClr val="04C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6B17EC-BBE4-7540-8642-AB2D884F6907}"/>
              </a:ext>
            </a:extLst>
          </p:cNvPr>
          <p:cNvSpPr/>
          <p:nvPr userDrawn="1"/>
        </p:nvSpPr>
        <p:spPr>
          <a:xfrm>
            <a:off x="5224672" y="5861976"/>
            <a:ext cx="1188528" cy="98986"/>
          </a:xfrm>
          <a:prstGeom prst="rect">
            <a:avLst/>
          </a:prstGeom>
          <a:solidFill>
            <a:srgbClr val="DFF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900657-44F1-C742-961F-1433C39DFBD6}"/>
              </a:ext>
            </a:extLst>
          </p:cNvPr>
          <p:cNvSpPr/>
          <p:nvPr userDrawn="1"/>
        </p:nvSpPr>
        <p:spPr>
          <a:xfrm>
            <a:off x="7502184" y="5861976"/>
            <a:ext cx="1087149" cy="98986"/>
          </a:xfrm>
          <a:prstGeom prst="rect">
            <a:avLst/>
          </a:prstGeom>
          <a:solidFill>
            <a:srgbClr val="317C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ECB1CC-3B91-E24E-AA82-3B608727D59F}"/>
              </a:ext>
            </a:extLst>
          </p:cNvPr>
          <p:cNvSpPr/>
          <p:nvPr userDrawn="1"/>
        </p:nvSpPr>
        <p:spPr>
          <a:xfrm>
            <a:off x="8590251" y="5861976"/>
            <a:ext cx="1087149" cy="98986"/>
          </a:xfrm>
          <a:prstGeom prst="rect">
            <a:avLst/>
          </a:prstGeom>
          <a:solidFill>
            <a:srgbClr val="212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13">
            <a:extLst>
              <a:ext uri="{FF2B5EF4-FFF2-40B4-BE49-F238E27FC236}">
                <a16:creationId xmlns:a16="http://schemas.microsoft.com/office/drawing/2014/main" id="{5676D471-77F6-CF40-BEB6-9EE1F42A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3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0F109766-E3EC-D944-A402-7EFB5D24F3C6}"/>
              </a:ext>
            </a:extLst>
          </p:cNvPr>
          <p:cNvSpPr/>
          <p:nvPr userDrawn="1"/>
        </p:nvSpPr>
        <p:spPr>
          <a:xfrm>
            <a:off x="3276600" y="304800"/>
            <a:ext cx="3387635" cy="1125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25C0A25-B17C-8044-9281-0136AAEE73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609600"/>
            <a:ext cx="2590800" cy="25908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ED5F0C6-4FBB-B749-A86B-B85E8172ADB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9600" y="3274290"/>
            <a:ext cx="3505200" cy="205971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BAC6FB8E-5343-AB47-9B73-2835B78BC4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6600" y="1506583"/>
            <a:ext cx="3387635" cy="169381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86A7F4DD-CDA6-1748-8860-36F603F1AC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3700" y="685267"/>
            <a:ext cx="4457700" cy="2515133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23749AE7-5B54-DA4B-A497-D33CE4E91E1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6800" y="3274289"/>
            <a:ext cx="4597800" cy="289791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46DAB7-1F4E-4B46-A85F-8285059E430E}"/>
              </a:ext>
            </a:extLst>
          </p:cNvPr>
          <p:cNvSpPr/>
          <p:nvPr userDrawn="1"/>
        </p:nvSpPr>
        <p:spPr>
          <a:xfrm>
            <a:off x="375449" y="3274289"/>
            <a:ext cx="634201" cy="6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B5F7D59D-E4B0-864D-9129-CAF53E94355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78899" y="3274290"/>
            <a:ext cx="2356030" cy="327891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89C053-9E25-6447-B71B-1D5EBD4ED274}"/>
              </a:ext>
            </a:extLst>
          </p:cNvPr>
          <p:cNvSpPr/>
          <p:nvPr userDrawn="1"/>
        </p:nvSpPr>
        <p:spPr>
          <a:xfrm>
            <a:off x="8229600" y="5407890"/>
            <a:ext cx="2819400" cy="634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40CF5F-189E-5D4A-ACE5-964659874473}"/>
              </a:ext>
            </a:extLst>
          </p:cNvPr>
          <p:cNvSpPr/>
          <p:nvPr userDrawn="1"/>
        </p:nvSpPr>
        <p:spPr>
          <a:xfrm>
            <a:off x="11130280" y="5407890"/>
            <a:ext cx="604520" cy="634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4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291CDA-C525-E841-A973-CCBCCD2CCAB7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1163DB-D73F-6440-966B-E464B33AF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53200" y="1066800"/>
            <a:ext cx="5334000" cy="49530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 i="0">
                <a:solidFill>
                  <a:srgbClr val="212B4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Large Call Out Goes Here.</a:t>
            </a:r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646DB7DC-3C34-3641-8ED1-A31C931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290468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1B99993E-ABA5-7245-833B-7E51477A7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52166" y="6019800"/>
            <a:ext cx="1957197" cy="8382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E4BB62F-3045-C341-9AB5-491FF86C9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9240" y="1143000"/>
            <a:ext cx="5360963" cy="4876800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400" b="1" i="0">
                <a:latin typeface="Gilroy SemiBold" pitchFamily="2" charset="77"/>
              </a:defRPr>
            </a:lvl2pPr>
            <a:lvl3pPr>
              <a:defRPr sz="2000" b="1" i="0">
                <a:latin typeface="Gilroy SemiBold" pitchFamily="2" charset="7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9506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E291CDA-C525-E841-A973-CCBCCD2CCAB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1163DB-D73F-6440-966B-E464B33AF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066800"/>
            <a:ext cx="5334000" cy="49530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400" b="1" i="0">
                <a:solidFill>
                  <a:schemeClr val="bg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Large Call Out Goes Here.</a:t>
            </a:r>
          </a:p>
        </p:txBody>
      </p:sp>
      <p:sp>
        <p:nvSpPr>
          <p:cNvPr id="13" name="Slide Number Placeholder 13">
            <a:extLst>
              <a:ext uri="{FF2B5EF4-FFF2-40B4-BE49-F238E27FC236}">
                <a16:creationId xmlns:a16="http://schemas.microsoft.com/office/drawing/2014/main" id="{646DB7DC-3C34-3641-8ED1-A31C9310A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290468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E4BB62F-3045-C341-9AB5-491FF86C93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55200" y="1104899"/>
            <a:ext cx="5360963" cy="4914899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400" b="1" i="0">
                <a:latin typeface="Gilroy SemiBold" pitchFamily="2" charset="77"/>
              </a:defRPr>
            </a:lvl2pPr>
            <a:lvl3pPr>
              <a:defRPr sz="2000" b="1" i="0">
                <a:latin typeface="Gilroy SemiBold" pitchFamily="2" charset="7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7FE5345-244D-9F48-97B8-5E153FAFC8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38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le 11">
            <a:extLst>
              <a:ext uri="{FF2B5EF4-FFF2-40B4-BE49-F238E27FC236}">
                <a16:creationId xmlns:a16="http://schemas.microsoft.com/office/drawing/2014/main" id="{27989655-46F3-8C4C-B15C-9F85B07F4EAE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F7F160-7781-AE4E-97F0-044BAE2FD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76400"/>
            <a:ext cx="10515600" cy="2819400"/>
          </a:xfrm>
        </p:spPr>
        <p:txBody>
          <a:bodyPr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“Large Pop Quote Number One. </a:t>
            </a:r>
            <a:br>
              <a:rPr lang="en-US" dirty="0"/>
            </a:br>
            <a:r>
              <a:rPr lang="en-US" dirty="0"/>
              <a:t>Use Sky to make a point. ”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48EB9FBE-0FD0-1C45-85B6-882B56CE36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724400"/>
            <a:ext cx="10591799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1600" b="1" i="0" spc="300" smtClean="0">
                <a:solidFill>
                  <a:schemeClr val="tx1"/>
                </a:solidFill>
                <a:effectLst/>
                <a:latin typeface="Gilroy ExtraBold" pitchFamily="2" charset="7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- QUOTE ATTRIBUTION</a:t>
            </a: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B1290439-2D6B-AA4B-8C21-E5672B9C97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63E9207F-3E35-7A43-9974-8EF7E3C9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84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5BC2C3-71EA-A841-8A90-7A62940D70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63000" y="0"/>
            <a:ext cx="3429000" cy="3352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05743BE-A0AF-E741-9F30-9B540EAF5C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3429000"/>
            <a:ext cx="3429000" cy="3429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6F3E2EFC-A3B9-CA40-B18B-7BEC74E22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57800" y="0"/>
            <a:ext cx="3429000" cy="3352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65ED2203-417A-9B46-BBB7-4B2C88F7B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7800" y="3429000"/>
            <a:ext cx="3429000" cy="3429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C5A02E-EF8F-6847-B163-FFCD012F7590}"/>
              </a:ext>
            </a:extLst>
          </p:cNvPr>
          <p:cNvSpPr/>
          <p:nvPr userDrawn="1"/>
        </p:nvSpPr>
        <p:spPr>
          <a:xfrm>
            <a:off x="0" y="0"/>
            <a:ext cx="52578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9E4EB5A-DE44-4F4A-8622-E87EB7C382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3668" y="533400"/>
            <a:ext cx="4172760" cy="5486400"/>
          </a:xfrm>
        </p:spPr>
        <p:txBody>
          <a:bodyPr anchor="ctr">
            <a:normAutofit/>
          </a:bodyPr>
          <a:lstStyle>
            <a:lvl1pPr>
              <a:defRPr sz="2800"/>
            </a:lvl1pPr>
            <a:lvl2pPr>
              <a:defRPr sz="2400" b="1" i="0">
                <a:latin typeface="Gilroy SemiBold" pitchFamily="2" charset="77"/>
              </a:defRPr>
            </a:lvl2pPr>
            <a:lvl3pPr>
              <a:defRPr sz="2000" b="1" i="0">
                <a:latin typeface="Gilroy SemiBold" pitchFamily="2" charset="7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9" name="Picture 1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AF5E4C1-1C34-E94C-951D-6DF62930BF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50431"/>
            <a:ext cx="1885674" cy="8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675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rgbClr val="04C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D5EC93B-B550-3A41-9D9B-05FBD63AEF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87FE528C-8E27-2A41-99C0-8425AB7C1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9801" y="2143539"/>
            <a:ext cx="7239000" cy="1828800"/>
          </a:xfrm>
        </p:spPr>
        <p:txBody>
          <a:bodyPr anchor="b">
            <a:noAutofit/>
          </a:bodyPr>
          <a:lstStyle>
            <a:lvl1pPr marL="0" indent="0">
              <a:buNone/>
              <a:defRPr sz="6600" b="1" i="0">
                <a:solidFill>
                  <a:srgbClr val="212B4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EDDFAB16-4599-1541-9BBD-1C480521A9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3962400"/>
            <a:ext cx="7543800" cy="609600"/>
          </a:xfrm>
        </p:spPr>
        <p:txBody>
          <a:bodyPr/>
          <a:lstStyle>
            <a:lvl1pPr marL="0" indent="0">
              <a:buNone/>
              <a:defRPr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Subtitle of Presentation</a:t>
            </a:r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3E75665-2279-D845-ACBB-3CEA5DE5A3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6326" y="6050431"/>
            <a:ext cx="1885674" cy="8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1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95BC2C3-71EA-A841-8A90-7A62940D70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29000" y="0"/>
            <a:ext cx="34290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05743BE-A0AF-E741-9F30-9B540EAF5C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0" y="3429000"/>
            <a:ext cx="34290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6F3E2EFC-A3B9-CA40-B18B-7BEC74E226D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" y="0"/>
            <a:ext cx="34290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65ED2203-417A-9B46-BBB7-4B2C88F7B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" y="3429000"/>
            <a:ext cx="34290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C5A02E-EF8F-6847-B163-FFCD012F7590}"/>
              </a:ext>
            </a:extLst>
          </p:cNvPr>
          <p:cNvSpPr/>
          <p:nvPr userDrawn="1"/>
        </p:nvSpPr>
        <p:spPr>
          <a:xfrm>
            <a:off x="6858000" y="0"/>
            <a:ext cx="5340096" cy="6858000"/>
          </a:xfrm>
          <a:prstGeom prst="rect">
            <a:avLst/>
          </a:prstGeom>
          <a:solidFill>
            <a:srgbClr val="212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9E4EB5A-DE44-4F4A-8622-E87EB7C382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1668" y="533400"/>
            <a:ext cx="4172760" cy="54864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 b="1" i="0">
                <a:solidFill>
                  <a:schemeClr val="bg1"/>
                </a:solidFill>
                <a:latin typeface="Gilroy SemiBold" pitchFamily="2" charset="77"/>
              </a:defRPr>
            </a:lvl2pPr>
            <a:lvl3pPr>
              <a:defRPr sz="2000" b="1" i="0">
                <a:solidFill>
                  <a:schemeClr val="bg1"/>
                </a:solidFill>
                <a:latin typeface="Gilroy SemiBold" pitchFamily="2" charset="77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5E3857-EAFD-6C47-9D99-B97C005AB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054" y="6050431"/>
            <a:ext cx="1885673" cy="807569"/>
          </a:xfrm>
          <a:prstGeom prst="rect">
            <a:avLst/>
          </a:prstGeom>
        </p:spPr>
      </p:pic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id="{969C448F-F02B-584C-AB27-347740123F2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8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E745445-8FF8-094B-98BC-CC46A1E6BCFD}"/>
              </a:ext>
            </a:extLst>
          </p:cNvPr>
          <p:cNvSpPr/>
          <p:nvPr userDrawn="1"/>
        </p:nvSpPr>
        <p:spPr>
          <a:xfrm>
            <a:off x="8001000" y="0"/>
            <a:ext cx="4197096" cy="6858000"/>
          </a:xfrm>
          <a:prstGeom prst="rect">
            <a:avLst/>
          </a:prstGeom>
          <a:solidFill>
            <a:srgbClr val="212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E2E68C-0F40-4242-8E51-BBAE2FCFE5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1600200"/>
            <a:ext cx="4800600" cy="1143000"/>
          </a:xfrm>
        </p:spPr>
        <p:txBody>
          <a:bodyPr anchor="t">
            <a:normAutofit/>
          </a:bodyPr>
          <a:lstStyle>
            <a:lvl1pPr>
              <a:defRPr sz="18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Growth in Amazon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F47AB2-D2D9-F348-87BC-34E9CAB432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00" y="762000"/>
            <a:ext cx="4800600" cy="83820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accent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10%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CC435CF-B483-7D4B-9276-0E830BC381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0" y="3581400"/>
            <a:ext cx="4800600" cy="1143000"/>
          </a:xfrm>
        </p:spPr>
        <p:txBody>
          <a:bodyPr anchor="t">
            <a:normAutofit/>
          </a:bodyPr>
          <a:lstStyle>
            <a:lvl1pPr>
              <a:defRPr sz="18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Growth in </a:t>
            </a:r>
            <a:r>
              <a:rPr lang="en-US" dirty="0" err="1"/>
              <a:t>Ebay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F5D2E6B-4F0B-2A44-B55F-CD70043B1E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86000" y="2743200"/>
            <a:ext cx="4800600" cy="838200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accent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20%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37DE0E1-1A0C-8941-80F8-81CD788CF5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6000" y="5562600"/>
            <a:ext cx="4800600" cy="1143000"/>
          </a:xfrm>
        </p:spPr>
        <p:txBody>
          <a:bodyPr anchor="t">
            <a:normAutofit/>
          </a:bodyPr>
          <a:lstStyle>
            <a:lvl1pPr>
              <a:defRPr sz="1800" b="0" i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Growth in Walmart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CE595DC-9ECB-3A45-B3BD-44E29A2D99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0" y="4716780"/>
            <a:ext cx="4800600" cy="83820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accent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30%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4BEA01-3F71-D04F-BCC9-5A32240DADC3}"/>
              </a:ext>
            </a:extLst>
          </p:cNvPr>
          <p:cNvSpPr/>
          <p:nvPr userDrawn="1"/>
        </p:nvSpPr>
        <p:spPr>
          <a:xfrm>
            <a:off x="7848600" y="1451610"/>
            <a:ext cx="146304" cy="2133600"/>
          </a:xfrm>
          <a:prstGeom prst="rect">
            <a:avLst/>
          </a:prstGeom>
          <a:solidFill>
            <a:srgbClr val="09C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5B6621-1231-1F4C-AAE5-FC12B4C45BFD}"/>
              </a:ext>
            </a:extLst>
          </p:cNvPr>
          <p:cNvSpPr/>
          <p:nvPr userDrawn="1"/>
        </p:nvSpPr>
        <p:spPr>
          <a:xfrm>
            <a:off x="7848600" y="0"/>
            <a:ext cx="152400" cy="1443990"/>
          </a:xfrm>
          <a:prstGeom prst="rect">
            <a:avLst/>
          </a:prstGeom>
          <a:solidFill>
            <a:srgbClr val="D9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D338F-0DC2-6D42-8167-A07BC4032D38}"/>
              </a:ext>
            </a:extLst>
          </p:cNvPr>
          <p:cNvSpPr/>
          <p:nvPr userDrawn="1"/>
        </p:nvSpPr>
        <p:spPr>
          <a:xfrm>
            <a:off x="7848600" y="3581400"/>
            <a:ext cx="146304" cy="3284220"/>
          </a:xfrm>
          <a:prstGeom prst="rect">
            <a:avLst/>
          </a:prstGeom>
          <a:solidFill>
            <a:srgbClr val="408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E9888621-18D5-8E44-8AAD-CA00EB33885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85800" y="914400"/>
            <a:ext cx="1291590" cy="1291590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4735F6ED-0488-9F49-91FC-02FDA3D58B9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5800" y="2895600"/>
            <a:ext cx="1291590" cy="1291590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BB178C6A-B16B-C34E-91A4-5CD3568E21F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08140" y="4876800"/>
            <a:ext cx="1291590" cy="1291590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485FB51-838E-0546-971D-6794676402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8054" y="6050431"/>
            <a:ext cx="1885673" cy="807569"/>
          </a:xfrm>
          <a:prstGeom prst="rect">
            <a:avLst/>
          </a:prstGeom>
        </p:spPr>
      </p:pic>
      <p:sp>
        <p:nvSpPr>
          <p:cNvPr id="26" name="Slide Number Placeholder 13">
            <a:extLst>
              <a:ext uri="{FF2B5EF4-FFF2-40B4-BE49-F238E27FC236}">
                <a16:creationId xmlns:a16="http://schemas.microsoft.com/office/drawing/2014/main" id="{AF7C00F0-2E96-2046-9C47-A4C1D4CA205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B6C2F93B-02CD-5A42-9E28-AC9D9C2ECB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38075" y="564031"/>
            <a:ext cx="3722945" cy="54864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 b="1" i="0">
                <a:solidFill>
                  <a:schemeClr val="bg1"/>
                </a:solidFill>
                <a:latin typeface="Gilroy SemiBold" pitchFamily="2" charset="77"/>
              </a:defRPr>
            </a:lvl2pPr>
            <a:lvl3pPr>
              <a:defRPr sz="2000" b="1" i="0">
                <a:solidFill>
                  <a:schemeClr val="bg1"/>
                </a:solidFill>
                <a:latin typeface="Gilroy SemiBold" pitchFamily="2" charset="77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10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9491-9242-D34C-9F45-06F88E742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355" y="365760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Large Chart 1</a:t>
            </a:r>
          </a:p>
        </p:txBody>
      </p:sp>
      <p:pic>
        <p:nvPicPr>
          <p:cNvPr id="3" name="Picture 2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A873EF4-2AAC-A24E-A1E7-D13C0F531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84EEC5-9A94-0642-9217-41292CB6527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2355" y="1949124"/>
            <a:ext cx="10515601" cy="4101307"/>
          </a:xfrm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Insert Chart Here</a:t>
            </a:r>
          </a:p>
        </p:txBody>
      </p:sp>
    </p:spTree>
    <p:extLst>
      <p:ext uri="{BB962C8B-B14F-4D97-AF65-F5344CB8AC3E}">
        <p14:creationId xmlns:p14="http://schemas.microsoft.com/office/powerpoint/2010/main" val="26421959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DF5999-65C1-6642-85B4-C45CEAD7861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69491-9242-D34C-9F45-06F88E742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8434" y="298383"/>
            <a:ext cx="4632960" cy="82441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Chart 1</a:t>
            </a:r>
          </a:p>
        </p:txBody>
      </p:sp>
      <p:pic>
        <p:nvPicPr>
          <p:cNvPr id="3" name="Picture 2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A873EF4-2AAC-A24E-A1E7-D13C0F531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DDD48C-8900-EC4C-987E-56BFE2186C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90406" y="298592"/>
            <a:ext cx="4633912" cy="824415"/>
          </a:xfrm>
        </p:spPr>
        <p:txBody>
          <a:bodyPr anchor="ctr"/>
          <a:lstStyle>
            <a:lvl1pPr algn="ctr">
              <a:defRPr/>
            </a:lvl1pPr>
          </a:lstStyle>
          <a:p>
            <a:pPr lvl="0"/>
            <a:r>
              <a:rPr lang="en-US" dirty="0"/>
              <a:t>Chart 2</a:t>
            </a:r>
          </a:p>
        </p:txBody>
      </p:sp>
    </p:spTree>
    <p:extLst>
      <p:ext uri="{BB962C8B-B14F-4D97-AF65-F5344CB8AC3E}">
        <p14:creationId xmlns:p14="http://schemas.microsoft.com/office/powerpoint/2010/main" val="1950392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E09383-9E1F-0747-A7C3-080707D04BC7}"/>
              </a:ext>
            </a:extLst>
          </p:cNvPr>
          <p:cNvSpPr/>
          <p:nvPr userDrawn="1"/>
        </p:nvSpPr>
        <p:spPr>
          <a:xfrm>
            <a:off x="8335478" y="0"/>
            <a:ext cx="385652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69491-9242-D34C-9F45-06F88E742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51" y="365760"/>
            <a:ext cx="742084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Chart With Bullets</a:t>
            </a:r>
          </a:p>
        </p:txBody>
      </p:sp>
      <p:pic>
        <p:nvPicPr>
          <p:cNvPr id="3" name="Picture 2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A873EF4-2AAC-A24E-A1E7-D13C0F531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217F4-CE6C-3648-8C7B-10CE668E50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17428" y="365761"/>
            <a:ext cx="2892622" cy="555577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Bullet 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84EEC5-9A94-0642-9217-41292CB6527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81950" y="1820222"/>
            <a:ext cx="7420849" cy="4672017"/>
          </a:xfrm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Insert Chart Here</a:t>
            </a:r>
          </a:p>
        </p:txBody>
      </p:sp>
    </p:spTree>
    <p:extLst>
      <p:ext uri="{BB962C8B-B14F-4D97-AF65-F5344CB8AC3E}">
        <p14:creationId xmlns:p14="http://schemas.microsoft.com/office/powerpoint/2010/main" val="38283383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E09383-9E1F-0747-A7C3-080707D04BC7}"/>
              </a:ext>
            </a:extLst>
          </p:cNvPr>
          <p:cNvSpPr/>
          <p:nvPr userDrawn="1"/>
        </p:nvSpPr>
        <p:spPr>
          <a:xfrm>
            <a:off x="0" y="0"/>
            <a:ext cx="3856522" cy="68580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69491-9242-D34C-9F45-06F88E742F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9202" y="365761"/>
            <a:ext cx="742084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Chart With Bullets</a:t>
            </a:r>
          </a:p>
        </p:txBody>
      </p:sp>
      <p:pic>
        <p:nvPicPr>
          <p:cNvPr id="3" name="Picture 2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A873EF4-2AAC-A24E-A1E7-D13C0F531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D217F4-CE6C-3648-8C7B-10CE668E50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1950" y="365761"/>
            <a:ext cx="2892622" cy="5555770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Bullet 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2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484EEC5-9A94-0642-9217-41292CB6527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89201" y="1820224"/>
            <a:ext cx="7420849" cy="4101307"/>
          </a:xfrm>
        </p:spPr>
        <p:txBody>
          <a:bodyPr anchor="ctr"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Insert Chart Here</a:t>
            </a:r>
          </a:p>
        </p:txBody>
      </p:sp>
    </p:spTree>
    <p:extLst>
      <p:ext uri="{BB962C8B-B14F-4D97-AF65-F5344CB8AC3E}">
        <p14:creationId xmlns:p14="http://schemas.microsoft.com/office/powerpoint/2010/main" val="4188218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1F13-824C-474B-8F7B-D891893841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1" y="381000"/>
            <a:ext cx="4163727" cy="25908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Large Text Call Out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598235A-7A10-2F45-A084-B9B1BB34F4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ADED7C-39C9-3A47-9551-DB126CFEE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45768" y="381000"/>
            <a:ext cx="6565232" cy="2590800"/>
          </a:xfrm>
        </p:spPr>
        <p:txBody>
          <a:bodyPr anchor="ctr">
            <a:normAutofit/>
          </a:bodyPr>
          <a:lstStyle>
            <a:lvl1pPr>
              <a:defRPr sz="16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paragraph text.</a:t>
            </a:r>
          </a:p>
        </p:txBody>
      </p:sp>
    </p:spTree>
    <p:extLst>
      <p:ext uri="{BB962C8B-B14F-4D97-AF65-F5344CB8AC3E}">
        <p14:creationId xmlns:p14="http://schemas.microsoft.com/office/powerpoint/2010/main" val="2113667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5BB1-C48C-544A-AA14-A2237560C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1000"/>
            <a:ext cx="12192000" cy="8382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B194D6-6952-394D-BF10-688E4D5E40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300" y="1371600"/>
            <a:ext cx="8153400" cy="838200"/>
          </a:xfrm>
        </p:spPr>
        <p:txBody>
          <a:bodyPr>
            <a:normAutofit/>
          </a:bodyPr>
          <a:lstStyle>
            <a:lvl1pPr algn="ctr">
              <a:defRPr sz="16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paragraph text.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07B1A1-9138-F74D-A171-4249A073AF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2764" y="2895601"/>
            <a:ext cx="1752600" cy="1752600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121FE41-8156-4849-ACAE-B386F831C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22421" y="2895601"/>
            <a:ext cx="1752600" cy="1752600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939ACDC9-FAD4-864D-8B4A-B76EFDF12B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53072" y="2895601"/>
            <a:ext cx="1752600" cy="1752600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592A37-3E15-654A-9884-09CFCCCC9F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574" y="4876801"/>
            <a:ext cx="2168979" cy="838200"/>
          </a:xfrm>
        </p:spPr>
        <p:txBody>
          <a:bodyPr anchor="ctr">
            <a:normAutofit/>
          </a:bodyPr>
          <a:lstStyle>
            <a:lvl1pPr algn="ctr">
              <a:defRPr sz="20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3FDF7CA-2E7E-FD4D-8B8E-013BE80841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5117" y="4876801"/>
            <a:ext cx="2168979" cy="838200"/>
          </a:xfrm>
        </p:spPr>
        <p:txBody>
          <a:bodyPr anchor="ctr">
            <a:normAutofit/>
          </a:bodyPr>
          <a:lstStyle>
            <a:lvl1pPr algn="ctr">
              <a:defRPr sz="20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A241D1-452F-9945-8B2F-2CF6E52AF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05661" y="4876801"/>
            <a:ext cx="2168979" cy="838200"/>
          </a:xfrm>
        </p:spPr>
        <p:txBody>
          <a:bodyPr anchor="ctr">
            <a:normAutofit/>
          </a:bodyPr>
          <a:lstStyle>
            <a:lvl1pPr algn="ctr">
              <a:defRPr sz="20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pic>
        <p:nvPicPr>
          <p:cNvPr id="19" name="Picture 1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910FFED-DD04-D54C-B7B8-9601BD1310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20" name="Slide Number Placeholder 13">
            <a:extLst>
              <a:ext uri="{FF2B5EF4-FFF2-40B4-BE49-F238E27FC236}">
                <a16:creationId xmlns:a16="http://schemas.microsoft.com/office/drawing/2014/main" id="{3E4F54B2-9062-1141-A5FD-F15F54013F0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FC1BEE-DB6B-5B4B-83FB-D0EC8237A776}"/>
              </a:ext>
            </a:extLst>
          </p:cNvPr>
          <p:cNvSpPr/>
          <p:nvPr userDrawn="1"/>
        </p:nvSpPr>
        <p:spPr>
          <a:xfrm rot="5400000">
            <a:off x="4277868" y="-993648"/>
            <a:ext cx="146304" cy="2133600"/>
          </a:xfrm>
          <a:prstGeom prst="rect">
            <a:avLst/>
          </a:prstGeom>
          <a:solidFill>
            <a:srgbClr val="09C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E2A290-0CB0-EA42-8960-AE4982899712}"/>
              </a:ext>
            </a:extLst>
          </p:cNvPr>
          <p:cNvSpPr/>
          <p:nvPr userDrawn="1"/>
        </p:nvSpPr>
        <p:spPr>
          <a:xfrm rot="5400000">
            <a:off x="6063615" y="-645795"/>
            <a:ext cx="152400" cy="1443990"/>
          </a:xfrm>
          <a:prstGeom prst="rect">
            <a:avLst/>
          </a:prstGeom>
          <a:solidFill>
            <a:srgbClr val="D9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F7378F-3CE7-CC4C-9F08-7606D7EAC837}"/>
              </a:ext>
            </a:extLst>
          </p:cNvPr>
          <p:cNvSpPr/>
          <p:nvPr userDrawn="1"/>
        </p:nvSpPr>
        <p:spPr>
          <a:xfrm rot="5400000">
            <a:off x="1568958" y="-1568958"/>
            <a:ext cx="146304" cy="32842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665F4-284D-574F-B360-46D0DBE1CEB5}"/>
              </a:ext>
            </a:extLst>
          </p:cNvPr>
          <p:cNvSpPr/>
          <p:nvPr userDrawn="1"/>
        </p:nvSpPr>
        <p:spPr>
          <a:xfrm rot="5400000">
            <a:off x="9449797" y="-2589803"/>
            <a:ext cx="154216" cy="5330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4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5BB1-C48C-544A-AA14-A2237560C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1000"/>
            <a:ext cx="12192000" cy="8382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10B194D6-6952-394D-BF10-688E4D5E40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2800" y="1333500"/>
            <a:ext cx="10566400" cy="482600"/>
          </a:xfrm>
        </p:spPr>
        <p:txBody>
          <a:bodyPr>
            <a:normAutofit/>
          </a:bodyPr>
          <a:lstStyle>
            <a:lvl1pPr algn="ctr">
              <a:defRPr sz="16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Insert paragraph text.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07B1A1-9138-F74D-A171-4249A073AF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2764" y="2895601"/>
            <a:ext cx="1527628" cy="1527628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B00E3A6-657C-8646-85E0-399D3B3761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6200" y="2895601"/>
            <a:ext cx="1527628" cy="1527628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121FE41-8156-4849-ACAE-B386F831C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19636" y="2895601"/>
            <a:ext cx="1527628" cy="1527628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939ACDC9-FAD4-864D-8B4A-B76EFDF12B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53072" y="2895601"/>
            <a:ext cx="1527628" cy="1527628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3592A37-3E15-654A-9884-09CFCCCC9F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574" y="4876801"/>
            <a:ext cx="2168979" cy="838200"/>
          </a:xfrm>
        </p:spPr>
        <p:txBody>
          <a:bodyPr anchor="ctr">
            <a:normAutofit/>
          </a:bodyPr>
          <a:lstStyle>
            <a:lvl1pPr algn="ctr">
              <a:defRPr sz="20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DE2C60-0A21-7140-9AE5-224018AABA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78010" y="4876801"/>
            <a:ext cx="2168979" cy="838200"/>
          </a:xfrm>
        </p:spPr>
        <p:txBody>
          <a:bodyPr anchor="ctr">
            <a:normAutofit/>
          </a:bodyPr>
          <a:lstStyle>
            <a:lvl1pPr algn="ctr">
              <a:defRPr sz="20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 Goes Here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3FDF7CA-2E7E-FD4D-8B8E-013BE80841A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332" y="4876801"/>
            <a:ext cx="2168979" cy="838200"/>
          </a:xfrm>
        </p:spPr>
        <p:txBody>
          <a:bodyPr anchor="ctr">
            <a:normAutofit/>
          </a:bodyPr>
          <a:lstStyle>
            <a:lvl1pPr algn="ctr">
              <a:defRPr sz="20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A241D1-452F-9945-8B2F-2CF6E52AF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05661" y="4876801"/>
            <a:ext cx="2168979" cy="838200"/>
          </a:xfrm>
        </p:spPr>
        <p:txBody>
          <a:bodyPr anchor="ctr">
            <a:normAutofit/>
          </a:bodyPr>
          <a:lstStyle>
            <a:lvl1pPr algn="ctr">
              <a:defRPr sz="20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pic>
        <p:nvPicPr>
          <p:cNvPr id="19" name="Picture 1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910FFED-DD04-D54C-B7B8-9601BD1310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20" name="Slide Number Placeholder 13">
            <a:extLst>
              <a:ext uri="{FF2B5EF4-FFF2-40B4-BE49-F238E27FC236}">
                <a16:creationId xmlns:a16="http://schemas.microsoft.com/office/drawing/2014/main" id="{3E4F54B2-9062-1141-A5FD-F15F54013F0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7933A3-FAD6-2D4D-8448-76F9E177A793}"/>
              </a:ext>
            </a:extLst>
          </p:cNvPr>
          <p:cNvSpPr/>
          <p:nvPr userDrawn="1"/>
        </p:nvSpPr>
        <p:spPr>
          <a:xfrm rot="5400000">
            <a:off x="4277868" y="-993648"/>
            <a:ext cx="146304" cy="2133600"/>
          </a:xfrm>
          <a:prstGeom prst="rect">
            <a:avLst/>
          </a:prstGeom>
          <a:solidFill>
            <a:srgbClr val="09C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2E3062-9451-5746-9238-9D0534080924}"/>
              </a:ext>
            </a:extLst>
          </p:cNvPr>
          <p:cNvSpPr/>
          <p:nvPr userDrawn="1"/>
        </p:nvSpPr>
        <p:spPr>
          <a:xfrm rot="5400000">
            <a:off x="6063615" y="-645795"/>
            <a:ext cx="152400" cy="1443990"/>
          </a:xfrm>
          <a:prstGeom prst="rect">
            <a:avLst/>
          </a:prstGeom>
          <a:solidFill>
            <a:srgbClr val="D9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77BB62-2891-5445-91EC-46F99A3BA11C}"/>
              </a:ext>
            </a:extLst>
          </p:cNvPr>
          <p:cNvSpPr/>
          <p:nvPr userDrawn="1"/>
        </p:nvSpPr>
        <p:spPr>
          <a:xfrm rot="5400000">
            <a:off x="1568958" y="-1568958"/>
            <a:ext cx="146304" cy="3284220"/>
          </a:xfrm>
          <a:prstGeom prst="rect">
            <a:avLst/>
          </a:prstGeom>
          <a:solidFill>
            <a:srgbClr val="408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2A1A5A-3F55-4241-A467-EE3F006CB2EA}"/>
              </a:ext>
            </a:extLst>
          </p:cNvPr>
          <p:cNvSpPr/>
          <p:nvPr userDrawn="1"/>
        </p:nvSpPr>
        <p:spPr>
          <a:xfrm rot="5400000">
            <a:off x="9449797" y="-2589803"/>
            <a:ext cx="154216" cy="5330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76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5BB1-C48C-544A-AA14-A2237560C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81000"/>
            <a:ext cx="12192000" cy="838200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107B1A1-9138-F74D-A171-4249A073AF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62364" y="1392634"/>
            <a:ext cx="1219201" cy="1219201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DB00E3A6-657C-8646-85E0-399D3B3761F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6400" y="1392634"/>
            <a:ext cx="1219201" cy="1219201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5121FE41-8156-4849-ACAE-B386F831C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67799" y="1392634"/>
            <a:ext cx="1219201" cy="1219201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939ACDC9-FAD4-864D-8B4A-B76EFDF12B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067798" y="3873500"/>
            <a:ext cx="1219201" cy="1219201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A241D1-452F-9945-8B2F-2CF6E52AF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81295" y="2752490"/>
            <a:ext cx="2168979" cy="838200"/>
          </a:xfrm>
        </p:spPr>
        <p:txBody>
          <a:bodyPr anchor="ctr">
            <a:normAutofit/>
          </a:bodyPr>
          <a:lstStyle>
            <a:lvl1pPr algn="ctr">
              <a:defRPr sz="18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pic>
        <p:nvPicPr>
          <p:cNvPr id="19" name="Picture 18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6910FFED-DD04-D54C-B7B8-9601BD1310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20" name="Slide Number Placeholder 13">
            <a:extLst>
              <a:ext uri="{FF2B5EF4-FFF2-40B4-BE49-F238E27FC236}">
                <a16:creationId xmlns:a16="http://schemas.microsoft.com/office/drawing/2014/main" id="{3E4F54B2-9062-1141-A5FD-F15F54013F0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FCE11D-5319-0149-8A41-0EEED29A868E}"/>
              </a:ext>
            </a:extLst>
          </p:cNvPr>
          <p:cNvSpPr/>
          <p:nvPr userDrawn="1"/>
        </p:nvSpPr>
        <p:spPr>
          <a:xfrm rot="5400000">
            <a:off x="4277868" y="-993648"/>
            <a:ext cx="146304" cy="2133600"/>
          </a:xfrm>
          <a:prstGeom prst="rect">
            <a:avLst/>
          </a:prstGeom>
          <a:solidFill>
            <a:srgbClr val="09C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3ADCCC-D4C2-7F46-AF7A-B75BE63B3CA1}"/>
              </a:ext>
            </a:extLst>
          </p:cNvPr>
          <p:cNvSpPr/>
          <p:nvPr userDrawn="1"/>
        </p:nvSpPr>
        <p:spPr>
          <a:xfrm rot="5400000">
            <a:off x="6063615" y="-645795"/>
            <a:ext cx="152400" cy="14439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1BDE92-DFA5-154D-8C37-28E7BAD000FC}"/>
              </a:ext>
            </a:extLst>
          </p:cNvPr>
          <p:cNvSpPr/>
          <p:nvPr userDrawn="1"/>
        </p:nvSpPr>
        <p:spPr>
          <a:xfrm rot="5400000">
            <a:off x="1568958" y="-1568958"/>
            <a:ext cx="146304" cy="3284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B8DCA8-12EB-6749-84C9-B595153B4A62}"/>
              </a:ext>
            </a:extLst>
          </p:cNvPr>
          <p:cNvSpPr/>
          <p:nvPr userDrawn="1"/>
        </p:nvSpPr>
        <p:spPr>
          <a:xfrm rot="5400000">
            <a:off x="9449797" y="-2589803"/>
            <a:ext cx="154216" cy="5330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062C9A8C-F4DF-AF42-8E4E-B654CC5BB2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6400" y="3873498"/>
            <a:ext cx="1219201" cy="1219201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938F45D3-E1FB-9642-94E8-F12E31EC1B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55324" y="2752490"/>
            <a:ext cx="2168979" cy="838200"/>
          </a:xfrm>
        </p:spPr>
        <p:txBody>
          <a:bodyPr anchor="ctr">
            <a:normAutofit/>
          </a:bodyPr>
          <a:lstStyle>
            <a:lvl1pPr algn="ctr">
              <a:defRPr sz="18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A07695-71FE-F34B-8CC2-72F5A52703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87474" y="2752490"/>
            <a:ext cx="2168979" cy="838200"/>
          </a:xfrm>
        </p:spPr>
        <p:txBody>
          <a:bodyPr anchor="ctr">
            <a:normAutofit/>
          </a:bodyPr>
          <a:lstStyle>
            <a:lvl1pPr algn="ctr">
              <a:defRPr sz="18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6965E318-8B39-FC49-AF10-BC65D2BF4A0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862362" y="3873499"/>
            <a:ext cx="1219201" cy="1219201"/>
          </a:xfrm>
          <a:prstGeom prst="ellipse">
            <a:avLst/>
          </a:prstGeo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CD20A4DA-34F1-3C4F-8429-8635B20E8A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387474" y="5212231"/>
            <a:ext cx="2168979" cy="838200"/>
          </a:xfrm>
        </p:spPr>
        <p:txBody>
          <a:bodyPr anchor="ctr">
            <a:normAutofit/>
          </a:bodyPr>
          <a:lstStyle>
            <a:lvl1pPr algn="ctr">
              <a:defRPr sz="18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41F7CDD-ACE8-C348-9900-DFCF1B8130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1510" y="5253740"/>
            <a:ext cx="2168979" cy="838200"/>
          </a:xfrm>
        </p:spPr>
        <p:txBody>
          <a:bodyPr anchor="ctr">
            <a:normAutofit/>
          </a:bodyPr>
          <a:lstStyle>
            <a:lvl1pPr algn="ctr">
              <a:defRPr sz="18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5D1E710-0C18-9040-A2D4-FFF5916A91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92908" y="5253740"/>
            <a:ext cx="2168979" cy="838200"/>
          </a:xfrm>
        </p:spPr>
        <p:txBody>
          <a:bodyPr anchor="ctr">
            <a:normAutofit/>
          </a:bodyPr>
          <a:lstStyle>
            <a:lvl1pPr algn="ctr">
              <a:defRPr sz="1800" b="1" i="0"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Icon Label</a:t>
            </a:r>
          </a:p>
        </p:txBody>
      </p:sp>
    </p:spTree>
    <p:extLst>
      <p:ext uri="{BB962C8B-B14F-4D97-AF65-F5344CB8AC3E}">
        <p14:creationId xmlns:p14="http://schemas.microsoft.com/office/powerpoint/2010/main" val="284757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3">
    <p:bg>
      <p:bgPr>
        <a:solidFill>
          <a:srgbClr val="212B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itting, dark, black, sign&#10;&#10;Description automatically generated">
            <a:extLst>
              <a:ext uri="{FF2B5EF4-FFF2-40B4-BE49-F238E27FC236}">
                <a16:creationId xmlns:a16="http://schemas.microsoft.com/office/drawing/2014/main" id="{D9EB5C5A-646B-F34A-8ACD-BF0913D46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87FE528C-8E27-2A41-99C0-8425AB7C1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09801" y="2143539"/>
            <a:ext cx="7239000" cy="1828800"/>
          </a:xfrm>
        </p:spPr>
        <p:txBody>
          <a:bodyPr anchor="b">
            <a:noAutofit/>
          </a:bodyPr>
          <a:lstStyle>
            <a:lvl1pPr marL="0" indent="0">
              <a:buNone/>
              <a:defRPr sz="6600" b="1" i="0">
                <a:solidFill>
                  <a:srgbClr val="F8F8F8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EDDFAB16-4599-1541-9BBD-1C480521A9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86000" y="3962400"/>
            <a:ext cx="7543800" cy="609600"/>
          </a:xfrm>
        </p:spPr>
        <p:txBody>
          <a:bodyPr/>
          <a:lstStyle>
            <a:lvl1pPr marL="0" indent="0">
              <a:buNone/>
              <a:defRPr b="1" i="0">
                <a:solidFill>
                  <a:srgbClr val="04CCA9"/>
                </a:solidFill>
                <a:latin typeface="Gilroy SemiBold" pitchFamily="2" charset="77"/>
              </a:defRPr>
            </a:lvl1pPr>
          </a:lstStyle>
          <a:p>
            <a:pPr lvl="0"/>
            <a:r>
              <a:rPr lang="en-US" dirty="0"/>
              <a:t>Subtitle of Presentation</a:t>
            </a: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AE081F-A30B-FD43-AB61-1A98D220B1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6327" y="6050431"/>
            <a:ext cx="1885673" cy="8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60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1E8221A-B86F-B646-A164-E3FC8653C9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768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8356FD-4251-2A49-ADE8-EFF25EB90532}"/>
              </a:ext>
            </a:extLst>
          </p:cNvPr>
          <p:cNvSpPr/>
          <p:nvPr userDrawn="1"/>
        </p:nvSpPr>
        <p:spPr>
          <a:xfrm>
            <a:off x="0" y="6324600"/>
            <a:ext cx="48768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BDF59A-CE60-ED4B-8316-BB52D06DA54A}"/>
              </a:ext>
            </a:extLst>
          </p:cNvPr>
          <p:cNvSpPr/>
          <p:nvPr userDrawn="1"/>
        </p:nvSpPr>
        <p:spPr>
          <a:xfrm>
            <a:off x="4876802" y="6324600"/>
            <a:ext cx="1981198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75A4A5-39FF-824C-82A4-BF522D47A4F8}"/>
              </a:ext>
            </a:extLst>
          </p:cNvPr>
          <p:cNvSpPr/>
          <p:nvPr userDrawn="1"/>
        </p:nvSpPr>
        <p:spPr>
          <a:xfrm>
            <a:off x="6858000" y="6324600"/>
            <a:ext cx="255492" cy="53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3796D1B-0CD8-B845-9E98-F6DA55D63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B74B0E91-0446-1A42-BB99-A2A8D968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A3DB6-0389-7145-9031-C635327D24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00" y="1828800"/>
            <a:ext cx="6076674" cy="4114800"/>
          </a:xfrm>
        </p:spPr>
        <p:txBody>
          <a:bodyPr/>
          <a:lstStyle>
            <a:lvl2pPr>
              <a:defRPr b="1" i="0">
                <a:latin typeface="Gilroy SemiBold" pitchFamily="2" charset="77"/>
              </a:defRPr>
            </a:lvl2pPr>
            <a:lvl3pPr>
              <a:defRPr b="1" i="0">
                <a:latin typeface="Gilroy SemiBold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2AFE12-0B10-3140-B298-B658D8CE13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0" y="570750"/>
            <a:ext cx="6076674" cy="838200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0910166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picu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1E8221A-B86F-B646-A164-E3FC8653C9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6894"/>
            <a:ext cx="3962400" cy="5410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8356FD-4251-2A49-ADE8-EFF25EB90532}"/>
              </a:ext>
            </a:extLst>
          </p:cNvPr>
          <p:cNvSpPr/>
          <p:nvPr userDrawn="1"/>
        </p:nvSpPr>
        <p:spPr>
          <a:xfrm>
            <a:off x="0" y="5410200"/>
            <a:ext cx="3962400" cy="144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4B95A84-789B-CB47-B20A-FCF3BBE09F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87905" y="-26894"/>
            <a:ext cx="4038600" cy="5410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4742E01-593E-614A-AE16-EAD4943BBA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29600" y="-26894"/>
            <a:ext cx="3962400" cy="5410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C5E2D-CFD6-EB4A-B37B-23E77E2C33E1}"/>
              </a:ext>
            </a:extLst>
          </p:cNvPr>
          <p:cNvSpPr/>
          <p:nvPr userDrawn="1"/>
        </p:nvSpPr>
        <p:spPr>
          <a:xfrm>
            <a:off x="4087905" y="5410200"/>
            <a:ext cx="4038600" cy="144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F7E3F-48EE-F044-A64C-750F869B6BA9}"/>
              </a:ext>
            </a:extLst>
          </p:cNvPr>
          <p:cNvSpPr/>
          <p:nvPr userDrawn="1"/>
        </p:nvSpPr>
        <p:spPr>
          <a:xfrm>
            <a:off x="8252010" y="5410200"/>
            <a:ext cx="3939990" cy="144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CE73-0FAC-684B-9932-7EC72B1235E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0500" y="5715000"/>
            <a:ext cx="3581400" cy="838200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One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357F78-584E-0247-A744-7156C0131C8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18747" y="5715000"/>
            <a:ext cx="3554505" cy="838200"/>
          </a:xfrm>
        </p:spPr>
        <p:txBody>
          <a:bodyPr>
            <a:normAutofit/>
          </a:bodyPr>
          <a:lstStyle>
            <a:lvl1pPr algn="ctr">
              <a:defRPr sz="2000"/>
            </a:lvl1pPr>
          </a:lstStyle>
          <a:p>
            <a:pPr lvl="0"/>
            <a:r>
              <a:rPr lang="en-US" dirty="0"/>
              <a:t>Title Two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4B62073-112D-224A-8EEB-DDF6385B939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96300" y="5715000"/>
            <a:ext cx="3451410" cy="838200"/>
          </a:xfrm>
        </p:spPr>
        <p:txBody>
          <a:bodyPr>
            <a:norm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Three</a:t>
            </a:r>
          </a:p>
        </p:txBody>
      </p:sp>
    </p:spTree>
    <p:extLst>
      <p:ext uri="{BB962C8B-B14F-4D97-AF65-F5344CB8AC3E}">
        <p14:creationId xmlns:p14="http://schemas.microsoft.com/office/powerpoint/2010/main" val="20613312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40439F-2B40-F843-A4E6-BAEBB675BEBB}"/>
              </a:ext>
            </a:extLst>
          </p:cNvPr>
          <p:cNvSpPr/>
          <p:nvPr userDrawn="1"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9B5D56-42E3-B448-BA5A-D8D5393A84D0}"/>
              </a:ext>
            </a:extLst>
          </p:cNvPr>
          <p:cNvSpPr/>
          <p:nvPr userDrawn="1"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E0270A-BADE-4E49-A917-F9F0D876F1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7A1679AC-10EB-044E-ACBF-4763CB55DA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D4E9BB-2DEC-5446-8CEB-52FE4FC04C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100" y="3860800"/>
            <a:ext cx="5207000" cy="25527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 b="1" i="0">
                <a:solidFill>
                  <a:schemeClr val="bg1"/>
                </a:solidFill>
                <a:latin typeface="Gilroy SemiBold" pitchFamily="2" charset="77"/>
              </a:defRPr>
            </a:lvl2pPr>
            <a:lvl3pPr>
              <a:defRPr b="1" i="0">
                <a:solidFill>
                  <a:schemeClr val="bg1"/>
                </a:solidFill>
                <a:latin typeface="Gilroy SemiBold" pitchFamily="2" charset="77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16D403-F834-8345-AA17-C4D91DAFF4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40500" y="438150"/>
            <a:ext cx="5207000" cy="2552700"/>
          </a:xfrm>
        </p:spPr>
        <p:txBody>
          <a:bodyPr/>
          <a:lstStyle>
            <a:lvl2pPr>
              <a:defRPr b="1" i="0">
                <a:latin typeface="Gilroy SemiBold" pitchFamily="2" charset="77"/>
              </a:defRPr>
            </a:lvl2pPr>
            <a:lvl3pPr>
              <a:defRPr b="1" i="0">
                <a:latin typeface="Gilroy SemiBold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14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honeycomb&#10;&#10;Description automatically generated">
            <a:extLst>
              <a:ext uri="{FF2B5EF4-FFF2-40B4-BE49-F238E27FC236}">
                <a16:creationId xmlns:a16="http://schemas.microsoft.com/office/drawing/2014/main" id="{7BB55FD8-CA5A-714E-8DE1-8C408A44D1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4D558-C562-074B-B945-FDD16054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0" y="365125"/>
            <a:ext cx="62738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E7D57AD-67EF-DE4F-BA70-67FD7C3DBA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0000" y="2055813"/>
            <a:ext cx="6273800" cy="3994618"/>
          </a:xfrm>
        </p:spPr>
        <p:txBody>
          <a:bodyPr/>
          <a:lstStyle>
            <a:lvl2pPr>
              <a:defRPr b="1" i="0">
                <a:latin typeface="Gilroy SemiBold" pitchFamily="2" charset="77"/>
              </a:defRPr>
            </a:lvl2pPr>
            <a:lvl3pPr>
              <a:defRPr b="1" i="0">
                <a:latin typeface="Gilroy SemiBold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D5D6D52D-68E3-A646-9EF4-5A56AD8DB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D801722B-4A52-CE4F-8497-9EBDD78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50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6A9D20D-98FD-E449-84CB-20C9949075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4D558-C562-074B-B945-FDD16054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0" y="365125"/>
            <a:ext cx="62738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E7D57AD-67EF-DE4F-BA70-67FD7C3DBA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0000" y="2055813"/>
            <a:ext cx="6273800" cy="3994618"/>
          </a:xfrm>
        </p:spPr>
        <p:txBody>
          <a:bodyPr/>
          <a:lstStyle>
            <a:lvl2pPr>
              <a:defRPr b="1" i="0">
                <a:latin typeface="Gilroy SemiBold" pitchFamily="2" charset="77"/>
              </a:defRPr>
            </a:lvl2pPr>
            <a:lvl3pPr>
              <a:defRPr b="1" i="0">
                <a:latin typeface="Gilroy SemiBold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D5D6D52D-68E3-A646-9EF4-5A56AD8DB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7" name="Slide Number Placeholder 13">
            <a:extLst>
              <a:ext uri="{FF2B5EF4-FFF2-40B4-BE49-F238E27FC236}">
                <a16:creationId xmlns:a16="http://schemas.microsoft.com/office/drawing/2014/main" id="{D801722B-4A52-CE4F-8497-9EBDD78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124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60A2-12B7-9C48-88E0-E6688F9AAD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74637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Enhanced Content Example</a:t>
            </a:r>
          </a:p>
        </p:txBody>
      </p:sp>
      <p:pic>
        <p:nvPicPr>
          <p:cNvPr id="4" name="Picture 3" descr="A flat screen tv sitting on top of a television&#10;&#10;Description automatically generated">
            <a:extLst>
              <a:ext uri="{FF2B5EF4-FFF2-40B4-BE49-F238E27FC236}">
                <a16:creationId xmlns:a16="http://schemas.microsoft.com/office/drawing/2014/main" id="{74FCE0C5-F3EC-804E-A6F6-2CCB0225E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0009" b="21658"/>
          <a:stretch/>
        </p:blipFill>
        <p:spPr>
          <a:xfrm>
            <a:off x="-1295400" y="1752599"/>
            <a:ext cx="8305800" cy="48450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DF7D5F-FE79-1144-8DA7-68018D067863}"/>
              </a:ext>
            </a:extLst>
          </p:cNvPr>
          <p:cNvSpPr/>
          <p:nvPr userDrawn="1"/>
        </p:nvSpPr>
        <p:spPr>
          <a:xfrm>
            <a:off x="-228600" y="2133600"/>
            <a:ext cx="6110416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E7D4E5-41E2-0742-9C29-B9AAB0ED7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53200" y="1981200"/>
            <a:ext cx="5410200" cy="3962400"/>
          </a:xfrm>
        </p:spPr>
        <p:txBody>
          <a:bodyPr/>
          <a:lstStyle>
            <a:lvl2pPr>
              <a:defRPr b="1" i="0">
                <a:latin typeface="Gilroy SemiBold" pitchFamily="2" charset="77"/>
              </a:defRPr>
            </a:lvl2pPr>
            <a:lvl3pPr>
              <a:defRPr b="1" i="0">
                <a:latin typeface="Gilroy SemiBold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EEC835C-DF61-034C-BAD9-53F6EFEA9D1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28600" y="2133600"/>
            <a:ext cx="6110416" cy="3810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411615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3796D1B-0CD8-B845-9E98-F6DA55D63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B74B0E91-0446-1A42-BB99-A2A8D968F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2A3DB6-0389-7145-9031-C635327D24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4713" y="2661708"/>
            <a:ext cx="4030204" cy="3388723"/>
          </a:xfrm>
        </p:spPr>
        <p:txBody>
          <a:bodyPr>
            <a:normAutofit/>
          </a:bodyPr>
          <a:lstStyle>
            <a:lvl1pPr algn="ctr">
              <a:defRPr sz="2000" b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ctr">
              <a:defRPr/>
            </a:lvl2pPr>
            <a:lvl3pPr algn="ctr">
              <a:defRPr/>
            </a:lvl3pPr>
            <a:lvl4pPr marL="1371600" indent="0" algn="ctr">
              <a:buNone/>
              <a:defRPr/>
            </a:lvl4pPr>
          </a:lstStyle>
          <a:p>
            <a:pPr lvl="0"/>
            <a:r>
              <a:rPr lang="en-US" dirty="0"/>
              <a:t>Body copy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2AFE12-0B10-3140-B298-B658D8CE13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2016" y="1132620"/>
            <a:ext cx="4475598" cy="124982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Direct to Consumer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303FF0-8854-1C4F-B652-6C471F89BE02}"/>
              </a:ext>
            </a:extLst>
          </p:cNvPr>
          <p:cNvSpPr/>
          <p:nvPr userDrawn="1"/>
        </p:nvSpPr>
        <p:spPr>
          <a:xfrm rot="5400000">
            <a:off x="4277868" y="-993648"/>
            <a:ext cx="146304" cy="2133600"/>
          </a:xfrm>
          <a:prstGeom prst="rect">
            <a:avLst/>
          </a:prstGeom>
          <a:solidFill>
            <a:srgbClr val="09C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37C8A-DB97-2E42-BAC3-92C4B7095406}"/>
              </a:ext>
            </a:extLst>
          </p:cNvPr>
          <p:cNvSpPr/>
          <p:nvPr userDrawn="1"/>
        </p:nvSpPr>
        <p:spPr>
          <a:xfrm rot="5400000">
            <a:off x="6063615" y="-645795"/>
            <a:ext cx="152400" cy="1443990"/>
          </a:xfrm>
          <a:prstGeom prst="rect">
            <a:avLst/>
          </a:prstGeom>
          <a:solidFill>
            <a:srgbClr val="D9FF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58CF5E-D842-8A4D-A8DE-8280EB3F0D64}"/>
              </a:ext>
            </a:extLst>
          </p:cNvPr>
          <p:cNvSpPr/>
          <p:nvPr userDrawn="1"/>
        </p:nvSpPr>
        <p:spPr>
          <a:xfrm rot="5400000">
            <a:off x="1568958" y="-1568958"/>
            <a:ext cx="146304" cy="3284220"/>
          </a:xfrm>
          <a:prstGeom prst="rect">
            <a:avLst/>
          </a:prstGeom>
          <a:solidFill>
            <a:srgbClr val="408B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665B7A-A26F-2544-AAE4-07064B2C9C10}"/>
              </a:ext>
            </a:extLst>
          </p:cNvPr>
          <p:cNvSpPr/>
          <p:nvPr userDrawn="1"/>
        </p:nvSpPr>
        <p:spPr>
          <a:xfrm rot="5400000">
            <a:off x="9449797" y="-2589803"/>
            <a:ext cx="154216" cy="53301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CA82A5B-3277-4A41-BBAF-28ABB8E289C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421680" y="1338730"/>
            <a:ext cx="3953775" cy="32512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51D505-0D0D-6B47-BCC5-A5C343C77C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9"/>
          <a:stretch>
            <a:fillRect/>
          </a:stretch>
        </p:blipFill>
        <p:spPr>
          <a:xfrm>
            <a:off x="-20454" y="1171073"/>
            <a:ext cx="3743941" cy="5019009"/>
          </a:xfrm>
          <a:custGeom>
            <a:avLst/>
            <a:gdLst>
              <a:gd name="connsiteX0" fmla="*/ 0 w 5167610"/>
              <a:gd name="connsiteY0" fmla="*/ 0 h 6927534"/>
              <a:gd name="connsiteX1" fmla="*/ 5167610 w 5167610"/>
              <a:gd name="connsiteY1" fmla="*/ 0 h 6927534"/>
              <a:gd name="connsiteX2" fmla="*/ 5167610 w 5167610"/>
              <a:gd name="connsiteY2" fmla="*/ 6927534 h 6927534"/>
              <a:gd name="connsiteX3" fmla="*/ 0 w 5167610"/>
              <a:gd name="connsiteY3" fmla="*/ 6927534 h 692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7610" h="6927534">
                <a:moveTo>
                  <a:pt x="0" y="0"/>
                </a:moveTo>
                <a:lnTo>
                  <a:pt x="5167610" y="0"/>
                </a:lnTo>
                <a:lnTo>
                  <a:pt x="5167610" y="6927534"/>
                </a:lnTo>
                <a:lnTo>
                  <a:pt x="0" y="6927534"/>
                </a:lnTo>
                <a:close/>
              </a:path>
            </a:pathLst>
          </a:cu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F5726A0-5092-1745-84C1-649AC7688A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90511" y="1132620"/>
            <a:ext cx="2372563" cy="4762335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4489C45-3FE4-054F-A533-548209FE03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49642" y="1270453"/>
            <a:ext cx="2066361" cy="4486533"/>
          </a:xfrm>
          <a:custGeom>
            <a:avLst/>
            <a:gdLst>
              <a:gd name="connsiteX0" fmla="*/ 0 w 2066361"/>
              <a:gd name="connsiteY0" fmla="*/ 204363 h 4482791"/>
              <a:gd name="connsiteX1" fmla="*/ 204363 w 2066361"/>
              <a:gd name="connsiteY1" fmla="*/ 0 h 4482791"/>
              <a:gd name="connsiteX2" fmla="*/ 1861998 w 2066361"/>
              <a:gd name="connsiteY2" fmla="*/ 0 h 4482791"/>
              <a:gd name="connsiteX3" fmla="*/ 2066361 w 2066361"/>
              <a:gd name="connsiteY3" fmla="*/ 204363 h 4482791"/>
              <a:gd name="connsiteX4" fmla="*/ 2066361 w 2066361"/>
              <a:gd name="connsiteY4" fmla="*/ 4278428 h 4482791"/>
              <a:gd name="connsiteX5" fmla="*/ 1861998 w 2066361"/>
              <a:gd name="connsiteY5" fmla="*/ 4482791 h 4482791"/>
              <a:gd name="connsiteX6" fmla="*/ 204363 w 2066361"/>
              <a:gd name="connsiteY6" fmla="*/ 4482791 h 4482791"/>
              <a:gd name="connsiteX7" fmla="*/ 0 w 2066361"/>
              <a:gd name="connsiteY7" fmla="*/ 4278428 h 4482791"/>
              <a:gd name="connsiteX8" fmla="*/ 0 w 2066361"/>
              <a:gd name="connsiteY8" fmla="*/ 204363 h 4482791"/>
              <a:gd name="connsiteX0" fmla="*/ 0 w 2066361"/>
              <a:gd name="connsiteY0" fmla="*/ 204375 h 4482803"/>
              <a:gd name="connsiteX1" fmla="*/ 204363 w 2066361"/>
              <a:gd name="connsiteY1" fmla="*/ 12 h 4482803"/>
              <a:gd name="connsiteX2" fmla="*/ 461497 w 2066361"/>
              <a:gd name="connsiteY2" fmla="*/ 172061 h 4482803"/>
              <a:gd name="connsiteX3" fmla="*/ 1861998 w 2066361"/>
              <a:gd name="connsiteY3" fmla="*/ 12 h 4482803"/>
              <a:gd name="connsiteX4" fmla="*/ 2066361 w 2066361"/>
              <a:gd name="connsiteY4" fmla="*/ 204375 h 4482803"/>
              <a:gd name="connsiteX5" fmla="*/ 2066361 w 2066361"/>
              <a:gd name="connsiteY5" fmla="*/ 4278440 h 4482803"/>
              <a:gd name="connsiteX6" fmla="*/ 1861998 w 2066361"/>
              <a:gd name="connsiteY6" fmla="*/ 4482803 h 4482803"/>
              <a:gd name="connsiteX7" fmla="*/ 204363 w 2066361"/>
              <a:gd name="connsiteY7" fmla="*/ 4482803 h 4482803"/>
              <a:gd name="connsiteX8" fmla="*/ 0 w 2066361"/>
              <a:gd name="connsiteY8" fmla="*/ 4278440 h 4482803"/>
              <a:gd name="connsiteX9" fmla="*/ 0 w 2066361"/>
              <a:gd name="connsiteY9" fmla="*/ 204375 h 4482803"/>
              <a:gd name="connsiteX0" fmla="*/ 0 w 2066361"/>
              <a:gd name="connsiteY0" fmla="*/ 207744 h 4486172"/>
              <a:gd name="connsiteX1" fmla="*/ 204363 w 2066361"/>
              <a:gd name="connsiteY1" fmla="*/ 3381 h 4486172"/>
              <a:gd name="connsiteX2" fmla="*/ 461497 w 2066361"/>
              <a:gd name="connsiteY2" fmla="*/ 175430 h 4486172"/>
              <a:gd name="connsiteX3" fmla="*/ 1501860 w 2066361"/>
              <a:gd name="connsiteY3" fmla="*/ 166099 h 4486172"/>
              <a:gd name="connsiteX4" fmla="*/ 1861998 w 2066361"/>
              <a:gd name="connsiteY4" fmla="*/ 3381 h 4486172"/>
              <a:gd name="connsiteX5" fmla="*/ 2066361 w 2066361"/>
              <a:gd name="connsiteY5" fmla="*/ 207744 h 4486172"/>
              <a:gd name="connsiteX6" fmla="*/ 2066361 w 2066361"/>
              <a:gd name="connsiteY6" fmla="*/ 4281809 h 4486172"/>
              <a:gd name="connsiteX7" fmla="*/ 1861998 w 2066361"/>
              <a:gd name="connsiteY7" fmla="*/ 4486172 h 4486172"/>
              <a:gd name="connsiteX8" fmla="*/ 204363 w 2066361"/>
              <a:gd name="connsiteY8" fmla="*/ 4486172 h 4486172"/>
              <a:gd name="connsiteX9" fmla="*/ 0 w 2066361"/>
              <a:gd name="connsiteY9" fmla="*/ 4281809 h 4486172"/>
              <a:gd name="connsiteX10" fmla="*/ 0 w 2066361"/>
              <a:gd name="connsiteY10" fmla="*/ 207744 h 4486172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61497 w 2066361"/>
              <a:gd name="connsiteY2" fmla="*/ 190999 h 4501741"/>
              <a:gd name="connsiteX3" fmla="*/ 1501860 w 2066361"/>
              <a:gd name="connsiteY3" fmla="*/ 181668 h 4501741"/>
              <a:gd name="connsiteX4" fmla="*/ 1618493 w 2066361"/>
              <a:gd name="connsiteY4" fmla="*/ 18383 h 4501741"/>
              <a:gd name="connsiteX5" fmla="*/ 1861998 w 2066361"/>
              <a:gd name="connsiteY5" fmla="*/ 18950 h 4501741"/>
              <a:gd name="connsiteX6" fmla="*/ 2066361 w 2066361"/>
              <a:gd name="connsiteY6" fmla="*/ 223313 h 4501741"/>
              <a:gd name="connsiteX7" fmla="*/ 2066361 w 2066361"/>
              <a:gd name="connsiteY7" fmla="*/ 4297378 h 4501741"/>
              <a:gd name="connsiteX8" fmla="*/ 1861998 w 2066361"/>
              <a:gd name="connsiteY8" fmla="*/ 4501741 h 4501741"/>
              <a:gd name="connsiteX9" fmla="*/ 204363 w 2066361"/>
              <a:gd name="connsiteY9" fmla="*/ 4501741 h 4501741"/>
              <a:gd name="connsiteX10" fmla="*/ 0 w 2066361"/>
              <a:gd name="connsiteY10" fmla="*/ 4297378 h 4501741"/>
              <a:gd name="connsiteX11" fmla="*/ 0 w 2066361"/>
              <a:gd name="connsiteY11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61497 w 2066361"/>
              <a:gd name="connsiteY2" fmla="*/ 37045 h 4501741"/>
              <a:gd name="connsiteX3" fmla="*/ 461497 w 2066361"/>
              <a:gd name="connsiteY3" fmla="*/ 190999 h 4501741"/>
              <a:gd name="connsiteX4" fmla="*/ 1501860 w 2066361"/>
              <a:gd name="connsiteY4" fmla="*/ 181668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61497 w 2066361"/>
              <a:gd name="connsiteY2" fmla="*/ 37045 h 4501741"/>
              <a:gd name="connsiteX3" fmla="*/ 601457 w 2066361"/>
              <a:gd name="connsiteY3" fmla="*/ 186333 h 4501741"/>
              <a:gd name="connsiteX4" fmla="*/ 1501860 w 2066361"/>
              <a:gd name="connsiteY4" fmla="*/ 181668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61497 w 2066361"/>
              <a:gd name="connsiteY2" fmla="*/ 37045 h 4501741"/>
              <a:gd name="connsiteX3" fmla="*/ 601457 w 2066361"/>
              <a:gd name="connsiteY3" fmla="*/ 186333 h 4501741"/>
              <a:gd name="connsiteX4" fmla="*/ 1501860 w 2066361"/>
              <a:gd name="connsiteY4" fmla="*/ 181668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42447 w 2066361"/>
              <a:gd name="connsiteY2" fmla="*/ 30695 h 4501741"/>
              <a:gd name="connsiteX3" fmla="*/ 601457 w 2066361"/>
              <a:gd name="connsiteY3" fmla="*/ 186333 h 4501741"/>
              <a:gd name="connsiteX4" fmla="*/ 1501860 w 2066361"/>
              <a:gd name="connsiteY4" fmla="*/ 181668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42447 w 2066361"/>
              <a:gd name="connsiteY2" fmla="*/ 30695 h 4501741"/>
              <a:gd name="connsiteX3" fmla="*/ 604632 w 2066361"/>
              <a:gd name="connsiteY3" fmla="*/ 186333 h 4501741"/>
              <a:gd name="connsiteX4" fmla="*/ 1501860 w 2066361"/>
              <a:gd name="connsiteY4" fmla="*/ 181668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42447 w 2066361"/>
              <a:gd name="connsiteY2" fmla="*/ 30695 h 4501741"/>
              <a:gd name="connsiteX3" fmla="*/ 604632 w 2066361"/>
              <a:gd name="connsiteY3" fmla="*/ 186333 h 4501741"/>
              <a:gd name="connsiteX4" fmla="*/ 1501860 w 2066361"/>
              <a:gd name="connsiteY4" fmla="*/ 181668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42447 w 2066361"/>
              <a:gd name="connsiteY2" fmla="*/ 30695 h 4501741"/>
              <a:gd name="connsiteX3" fmla="*/ 604632 w 2066361"/>
              <a:gd name="connsiteY3" fmla="*/ 186333 h 4501741"/>
              <a:gd name="connsiteX4" fmla="*/ 1501860 w 2066361"/>
              <a:gd name="connsiteY4" fmla="*/ 181668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42447 w 2066361"/>
              <a:gd name="connsiteY2" fmla="*/ 30695 h 4501741"/>
              <a:gd name="connsiteX3" fmla="*/ 604632 w 2066361"/>
              <a:gd name="connsiteY3" fmla="*/ 186333 h 4501741"/>
              <a:gd name="connsiteX4" fmla="*/ 1501860 w 2066361"/>
              <a:gd name="connsiteY4" fmla="*/ 181668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42447 w 2066361"/>
              <a:gd name="connsiteY2" fmla="*/ 30695 h 4501741"/>
              <a:gd name="connsiteX3" fmla="*/ 604632 w 2066361"/>
              <a:gd name="connsiteY3" fmla="*/ 186333 h 4501741"/>
              <a:gd name="connsiteX4" fmla="*/ 1403435 w 2066361"/>
              <a:gd name="connsiteY4" fmla="*/ 184843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42447 w 2066361"/>
              <a:gd name="connsiteY2" fmla="*/ 30695 h 4501741"/>
              <a:gd name="connsiteX3" fmla="*/ 604632 w 2066361"/>
              <a:gd name="connsiteY3" fmla="*/ 186333 h 4501741"/>
              <a:gd name="connsiteX4" fmla="*/ 1403435 w 2066361"/>
              <a:gd name="connsiteY4" fmla="*/ 184843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23313 h 4501741"/>
              <a:gd name="connsiteX1" fmla="*/ 204363 w 2066361"/>
              <a:gd name="connsiteY1" fmla="*/ 18950 h 4501741"/>
              <a:gd name="connsiteX2" fmla="*/ 442447 w 2066361"/>
              <a:gd name="connsiteY2" fmla="*/ 30695 h 4501741"/>
              <a:gd name="connsiteX3" fmla="*/ 604632 w 2066361"/>
              <a:gd name="connsiteY3" fmla="*/ 186333 h 4501741"/>
              <a:gd name="connsiteX4" fmla="*/ 1403435 w 2066361"/>
              <a:gd name="connsiteY4" fmla="*/ 184843 h 4501741"/>
              <a:gd name="connsiteX5" fmla="*/ 1618493 w 2066361"/>
              <a:gd name="connsiteY5" fmla="*/ 18383 h 4501741"/>
              <a:gd name="connsiteX6" fmla="*/ 1861998 w 2066361"/>
              <a:gd name="connsiteY6" fmla="*/ 18950 h 4501741"/>
              <a:gd name="connsiteX7" fmla="*/ 2066361 w 2066361"/>
              <a:gd name="connsiteY7" fmla="*/ 223313 h 4501741"/>
              <a:gd name="connsiteX8" fmla="*/ 2066361 w 2066361"/>
              <a:gd name="connsiteY8" fmla="*/ 4297378 h 4501741"/>
              <a:gd name="connsiteX9" fmla="*/ 1861998 w 2066361"/>
              <a:gd name="connsiteY9" fmla="*/ 4501741 h 4501741"/>
              <a:gd name="connsiteX10" fmla="*/ 204363 w 2066361"/>
              <a:gd name="connsiteY10" fmla="*/ 4501741 h 4501741"/>
              <a:gd name="connsiteX11" fmla="*/ 0 w 2066361"/>
              <a:gd name="connsiteY11" fmla="*/ 4297378 h 4501741"/>
              <a:gd name="connsiteX12" fmla="*/ 0 w 2066361"/>
              <a:gd name="connsiteY12" fmla="*/ 223313 h 4501741"/>
              <a:gd name="connsiteX0" fmla="*/ 0 w 2066361"/>
              <a:gd name="connsiteY0" fmla="*/ 214185 h 4492613"/>
              <a:gd name="connsiteX1" fmla="*/ 204363 w 2066361"/>
              <a:gd name="connsiteY1" fmla="*/ 9822 h 4492613"/>
              <a:gd name="connsiteX2" fmla="*/ 442447 w 2066361"/>
              <a:gd name="connsiteY2" fmla="*/ 21567 h 4492613"/>
              <a:gd name="connsiteX3" fmla="*/ 604632 w 2066361"/>
              <a:gd name="connsiteY3" fmla="*/ 177205 h 4492613"/>
              <a:gd name="connsiteX4" fmla="*/ 1403435 w 2066361"/>
              <a:gd name="connsiteY4" fmla="*/ 175715 h 4492613"/>
              <a:gd name="connsiteX5" fmla="*/ 1618493 w 2066361"/>
              <a:gd name="connsiteY5" fmla="*/ 9255 h 4492613"/>
              <a:gd name="connsiteX6" fmla="*/ 1861998 w 2066361"/>
              <a:gd name="connsiteY6" fmla="*/ 9822 h 4492613"/>
              <a:gd name="connsiteX7" fmla="*/ 2066361 w 2066361"/>
              <a:gd name="connsiteY7" fmla="*/ 214185 h 4492613"/>
              <a:gd name="connsiteX8" fmla="*/ 2066361 w 2066361"/>
              <a:gd name="connsiteY8" fmla="*/ 4288250 h 4492613"/>
              <a:gd name="connsiteX9" fmla="*/ 1861998 w 2066361"/>
              <a:gd name="connsiteY9" fmla="*/ 4492613 h 4492613"/>
              <a:gd name="connsiteX10" fmla="*/ 204363 w 2066361"/>
              <a:gd name="connsiteY10" fmla="*/ 4492613 h 4492613"/>
              <a:gd name="connsiteX11" fmla="*/ 0 w 2066361"/>
              <a:gd name="connsiteY11" fmla="*/ 4288250 h 4492613"/>
              <a:gd name="connsiteX12" fmla="*/ 0 w 2066361"/>
              <a:gd name="connsiteY12" fmla="*/ 214185 h 4492613"/>
              <a:gd name="connsiteX0" fmla="*/ 0 w 2066361"/>
              <a:gd name="connsiteY0" fmla="*/ 209153 h 4487581"/>
              <a:gd name="connsiteX1" fmla="*/ 204363 w 2066361"/>
              <a:gd name="connsiteY1" fmla="*/ 4790 h 4487581"/>
              <a:gd name="connsiteX2" fmla="*/ 442447 w 2066361"/>
              <a:gd name="connsiteY2" fmla="*/ 16535 h 4487581"/>
              <a:gd name="connsiteX3" fmla="*/ 604632 w 2066361"/>
              <a:gd name="connsiteY3" fmla="*/ 172173 h 4487581"/>
              <a:gd name="connsiteX4" fmla="*/ 1403435 w 2066361"/>
              <a:gd name="connsiteY4" fmla="*/ 170683 h 4487581"/>
              <a:gd name="connsiteX5" fmla="*/ 1618493 w 2066361"/>
              <a:gd name="connsiteY5" fmla="*/ 4223 h 4487581"/>
              <a:gd name="connsiteX6" fmla="*/ 1861998 w 2066361"/>
              <a:gd name="connsiteY6" fmla="*/ 4790 h 4487581"/>
              <a:gd name="connsiteX7" fmla="*/ 2066361 w 2066361"/>
              <a:gd name="connsiteY7" fmla="*/ 209153 h 4487581"/>
              <a:gd name="connsiteX8" fmla="*/ 2066361 w 2066361"/>
              <a:gd name="connsiteY8" fmla="*/ 4283218 h 4487581"/>
              <a:gd name="connsiteX9" fmla="*/ 1861998 w 2066361"/>
              <a:gd name="connsiteY9" fmla="*/ 4487581 h 4487581"/>
              <a:gd name="connsiteX10" fmla="*/ 204363 w 2066361"/>
              <a:gd name="connsiteY10" fmla="*/ 4487581 h 4487581"/>
              <a:gd name="connsiteX11" fmla="*/ 0 w 2066361"/>
              <a:gd name="connsiteY11" fmla="*/ 4283218 h 4487581"/>
              <a:gd name="connsiteX12" fmla="*/ 0 w 2066361"/>
              <a:gd name="connsiteY12" fmla="*/ 209153 h 4487581"/>
              <a:gd name="connsiteX0" fmla="*/ 0 w 2066361"/>
              <a:gd name="connsiteY0" fmla="*/ 205729 h 4484157"/>
              <a:gd name="connsiteX1" fmla="*/ 204363 w 2066361"/>
              <a:gd name="connsiteY1" fmla="*/ 1366 h 4484157"/>
              <a:gd name="connsiteX2" fmla="*/ 442447 w 2066361"/>
              <a:gd name="connsiteY2" fmla="*/ 13111 h 4484157"/>
              <a:gd name="connsiteX3" fmla="*/ 604632 w 2066361"/>
              <a:gd name="connsiteY3" fmla="*/ 168749 h 4484157"/>
              <a:gd name="connsiteX4" fmla="*/ 1403435 w 2066361"/>
              <a:gd name="connsiteY4" fmla="*/ 167259 h 4484157"/>
              <a:gd name="connsiteX5" fmla="*/ 1618493 w 2066361"/>
              <a:gd name="connsiteY5" fmla="*/ 799 h 4484157"/>
              <a:gd name="connsiteX6" fmla="*/ 1861998 w 2066361"/>
              <a:gd name="connsiteY6" fmla="*/ 1366 h 4484157"/>
              <a:gd name="connsiteX7" fmla="*/ 2066361 w 2066361"/>
              <a:gd name="connsiteY7" fmla="*/ 205729 h 4484157"/>
              <a:gd name="connsiteX8" fmla="*/ 2066361 w 2066361"/>
              <a:gd name="connsiteY8" fmla="*/ 4279794 h 4484157"/>
              <a:gd name="connsiteX9" fmla="*/ 1861998 w 2066361"/>
              <a:gd name="connsiteY9" fmla="*/ 4484157 h 4484157"/>
              <a:gd name="connsiteX10" fmla="*/ 204363 w 2066361"/>
              <a:gd name="connsiteY10" fmla="*/ 4484157 h 4484157"/>
              <a:gd name="connsiteX11" fmla="*/ 0 w 2066361"/>
              <a:gd name="connsiteY11" fmla="*/ 4279794 h 4484157"/>
              <a:gd name="connsiteX12" fmla="*/ 0 w 2066361"/>
              <a:gd name="connsiteY12" fmla="*/ 205729 h 4484157"/>
              <a:gd name="connsiteX0" fmla="*/ 0 w 2066361"/>
              <a:gd name="connsiteY0" fmla="*/ 205729 h 4484157"/>
              <a:gd name="connsiteX1" fmla="*/ 204363 w 2066361"/>
              <a:gd name="connsiteY1" fmla="*/ 1366 h 4484157"/>
              <a:gd name="connsiteX2" fmla="*/ 442447 w 2066361"/>
              <a:gd name="connsiteY2" fmla="*/ 13111 h 4484157"/>
              <a:gd name="connsiteX3" fmla="*/ 604632 w 2066361"/>
              <a:gd name="connsiteY3" fmla="*/ 168749 h 4484157"/>
              <a:gd name="connsiteX4" fmla="*/ 1403435 w 2066361"/>
              <a:gd name="connsiteY4" fmla="*/ 167259 h 4484157"/>
              <a:gd name="connsiteX5" fmla="*/ 1618493 w 2066361"/>
              <a:gd name="connsiteY5" fmla="*/ 799 h 4484157"/>
              <a:gd name="connsiteX6" fmla="*/ 1861998 w 2066361"/>
              <a:gd name="connsiteY6" fmla="*/ 1366 h 4484157"/>
              <a:gd name="connsiteX7" fmla="*/ 2066361 w 2066361"/>
              <a:gd name="connsiteY7" fmla="*/ 205729 h 4484157"/>
              <a:gd name="connsiteX8" fmla="*/ 2066361 w 2066361"/>
              <a:gd name="connsiteY8" fmla="*/ 4279794 h 4484157"/>
              <a:gd name="connsiteX9" fmla="*/ 1861998 w 2066361"/>
              <a:gd name="connsiteY9" fmla="*/ 4484157 h 4484157"/>
              <a:gd name="connsiteX10" fmla="*/ 204363 w 2066361"/>
              <a:gd name="connsiteY10" fmla="*/ 4484157 h 4484157"/>
              <a:gd name="connsiteX11" fmla="*/ 0 w 2066361"/>
              <a:gd name="connsiteY11" fmla="*/ 4279794 h 4484157"/>
              <a:gd name="connsiteX12" fmla="*/ 0 w 2066361"/>
              <a:gd name="connsiteY12" fmla="*/ 205729 h 4484157"/>
              <a:gd name="connsiteX0" fmla="*/ 0 w 2066361"/>
              <a:gd name="connsiteY0" fmla="*/ 205729 h 4484157"/>
              <a:gd name="connsiteX1" fmla="*/ 204363 w 2066361"/>
              <a:gd name="connsiteY1" fmla="*/ 1366 h 4484157"/>
              <a:gd name="connsiteX2" fmla="*/ 442447 w 2066361"/>
              <a:gd name="connsiteY2" fmla="*/ 13111 h 4484157"/>
              <a:gd name="connsiteX3" fmla="*/ 604632 w 2066361"/>
              <a:gd name="connsiteY3" fmla="*/ 168749 h 4484157"/>
              <a:gd name="connsiteX4" fmla="*/ 1403435 w 2066361"/>
              <a:gd name="connsiteY4" fmla="*/ 167259 h 4484157"/>
              <a:gd name="connsiteX5" fmla="*/ 1618493 w 2066361"/>
              <a:gd name="connsiteY5" fmla="*/ 799 h 4484157"/>
              <a:gd name="connsiteX6" fmla="*/ 1861998 w 2066361"/>
              <a:gd name="connsiteY6" fmla="*/ 1366 h 4484157"/>
              <a:gd name="connsiteX7" fmla="*/ 2066361 w 2066361"/>
              <a:gd name="connsiteY7" fmla="*/ 205729 h 4484157"/>
              <a:gd name="connsiteX8" fmla="*/ 2066361 w 2066361"/>
              <a:gd name="connsiteY8" fmla="*/ 4279794 h 4484157"/>
              <a:gd name="connsiteX9" fmla="*/ 1861998 w 2066361"/>
              <a:gd name="connsiteY9" fmla="*/ 4484157 h 4484157"/>
              <a:gd name="connsiteX10" fmla="*/ 204363 w 2066361"/>
              <a:gd name="connsiteY10" fmla="*/ 4484157 h 4484157"/>
              <a:gd name="connsiteX11" fmla="*/ 0 w 2066361"/>
              <a:gd name="connsiteY11" fmla="*/ 4279794 h 4484157"/>
              <a:gd name="connsiteX12" fmla="*/ 0 w 2066361"/>
              <a:gd name="connsiteY12" fmla="*/ 205729 h 4484157"/>
              <a:gd name="connsiteX0" fmla="*/ 0 w 2066361"/>
              <a:gd name="connsiteY0" fmla="*/ 205729 h 4484157"/>
              <a:gd name="connsiteX1" fmla="*/ 204363 w 2066361"/>
              <a:gd name="connsiteY1" fmla="*/ 1366 h 4484157"/>
              <a:gd name="connsiteX2" fmla="*/ 442447 w 2066361"/>
              <a:gd name="connsiteY2" fmla="*/ 13111 h 4484157"/>
              <a:gd name="connsiteX3" fmla="*/ 604632 w 2066361"/>
              <a:gd name="connsiteY3" fmla="*/ 168749 h 4484157"/>
              <a:gd name="connsiteX4" fmla="*/ 1403435 w 2066361"/>
              <a:gd name="connsiteY4" fmla="*/ 167259 h 4484157"/>
              <a:gd name="connsiteX5" fmla="*/ 1618493 w 2066361"/>
              <a:gd name="connsiteY5" fmla="*/ 799 h 4484157"/>
              <a:gd name="connsiteX6" fmla="*/ 1861998 w 2066361"/>
              <a:gd name="connsiteY6" fmla="*/ 1366 h 4484157"/>
              <a:gd name="connsiteX7" fmla="*/ 2066361 w 2066361"/>
              <a:gd name="connsiteY7" fmla="*/ 205729 h 4484157"/>
              <a:gd name="connsiteX8" fmla="*/ 2066361 w 2066361"/>
              <a:gd name="connsiteY8" fmla="*/ 4279794 h 4484157"/>
              <a:gd name="connsiteX9" fmla="*/ 1861998 w 2066361"/>
              <a:gd name="connsiteY9" fmla="*/ 4484157 h 4484157"/>
              <a:gd name="connsiteX10" fmla="*/ 204363 w 2066361"/>
              <a:gd name="connsiteY10" fmla="*/ 4484157 h 4484157"/>
              <a:gd name="connsiteX11" fmla="*/ 0 w 2066361"/>
              <a:gd name="connsiteY11" fmla="*/ 4279794 h 4484157"/>
              <a:gd name="connsiteX12" fmla="*/ 0 w 2066361"/>
              <a:gd name="connsiteY12" fmla="*/ 205729 h 4484157"/>
              <a:gd name="connsiteX0" fmla="*/ 0 w 2066361"/>
              <a:gd name="connsiteY0" fmla="*/ 205560 h 4483988"/>
              <a:gd name="connsiteX1" fmla="*/ 204363 w 2066361"/>
              <a:gd name="connsiteY1" fmla="*/ 1197 h 4483988"/>
              <a:gd name="connsiteX2" fmla="*/ 442447 w 2066361"/>
              <a:gd name="connsiteY2" fmla="*/ 12942 h 4483988"/>
              <a:gd name="connsiteX3" fmla="*/ 604632 w 2066361"/>
              <a:gd name="connsiteY3" fmla="*/ 168580 h 4483988"/>
              <a:gd name="connsiteX4" fmla="*/ 1403435 w 2066361"/>
              <a:gd name="connsiteY4" fmla="*/ 167090 h 4483988"/>
              <a:gd name="connsiteX5" fmla="*/ 1596268 w 2066361"/>
              <a:gd name="connsiteY5" fmla="*/ 3805 h 4483988"/>
              <a:gd name="connsiteX6" fmla="*/ 1861998 w 2066361"/>
              <a:gd name="connsiteY6" fmla="*/ 1197 h 4483988"/>
              <a:gd name="connsiteX7" fmla="*/ 2066361 w 2066361"/>
              <a:gd name="connsiteY7" fmla="*/ 205560 h 4483988"/>
              <a:gd name="connsiteX8" fmla="*/ 2066361 w 2066361"/>
              <a:gd name="connsiteY8" fmla="*/ 4279625 h 4483988"/>
              <a:gd name="connsiteX9" fmla="*/ 1861998 w 2066361"/>
              <a:gd name="connsiteY9" fmla="*/ 4483988 h 4483988"/>
              <a:gd name="connsiteX10" fmla="*/ 204363 w 2066361"/>
              <a:gd name="connsiteY10" fmla="*/ 4483988 h 4483988"/>
              <a:gd name="connsiteX11" fmla="*/ 0 w 2066361"/>
              <a:gd name="connsiteY11" fmla="*/ 4279625 h 4483988"/>
              <a:gd name="connsiteX12" fmla="*/ 0 w 2066361"/>
              <a:gd name="connsiteY12" fmla="*/ 205560 h 4483988"/>
              <a:gd name="connsiteX0" fmla="*/ 0 w 2066361"/>
              <a:gd name="connsiteY0" fmla="*/ 205560 h 4483988"/>
              <a:gd name="connsiteX1" fmla="*/ 204363 w 2066361"/>
              <a:gd name="connsiteY1" fmla="*/ 1197 h 4483988"/>
              <a:gd name="connsiteX2" fmla="*/ 442447 w 2066361"/>
              <a:gd name="connsiteY2" fmla="*/ 12942 h 4483988"/>
              <a:gd name="connsiteX3" fmla="*/ 604632 w 2066361"/>
              <a:gd name="connsiteY3" fmla="*/ 168580 h 4483988"/>
              <a:gd name="connsiteX4" fmla="*/ 1403435 w 2066361"/>
              <a:gd name="connsiteY4" fmla="*/ 167090 h 4483988"/>
              <a:gd name="connsiteX5" fmla="*/ 1596268 w 2066361"/>
              <a:gd name="connsiteY5" fmla="*/ 3805 h 4483988"/>
              <a:gd name="connsiteX6" fmla="*/ 1861998 w 2066361"/>
              <a:gd name="connsiteY6" fmla="*/ 1197 h 4483988"/>
              <a:gd name="connsiteX7" fmla="*/ 2066361 w 2066361"/>
              <a:gd name="connsiteY7" fmla="*/ 205560 h 4483988"/>
              <a:gd name="connsiteX8" fmla="*/ 2066361 w 2066361"/>
              <a:gd name="connsiteY8" fmla="*/ 4279625 h 4483988"/>
              <a:gd name="connsiteX9" fmla="*/ 1861998 w 2066361"/>
              <a:gd name="connsiteY9" fmla="*/ 4483988 h 4483988"/>
              <a:gd name="connsiteX10" fmla="*/ 204363 w 2066361"/>
              <a:gd name="connsiteY10" fmla="*/ 4483988 h 4483988"/>
              <a:gd name="connsiteX11" fmla="*/ 0 w 2066361"/>
              <a:gd name="connsiteY11" fmla="*/ 4279625 h 4483988"/>
              <a:gd name="connsiteX12" fmla="*/ 0 w 2066361"/>
              <a:gd name="connsiteY12" fmla="*/ 205560 h 4483988"/>
              <a:gd name="connsiteX0" fmla="*/ 0 w 2066361"/>
              <a:gd name="connsiteY0" fmla="*/ 205560 h 4483988"/>
              <a:gd name="connsiteX1" fmla="*/ 204363 w 2066361"/>
              <a:gd name="connsiteY1" fmla="*/ 1197 h 4483988"/>
              <a:gd name="connsiteX2" fmla="*/ 442447 w 2066361"/>
              <a:gd name="connsiteY2" fmla="*/ 12942 h 4483988"/>
              <a:gd name="connsiteX3" fmla="*/ 604632 w 2066361"/>
              <a:gd name="connsiteY3" fmla="*/ 168580 h 4483988"/>
              <a:gd name="connsiteX4" fmla="*/ 1403435 w 2066361"/>
              <a:gd name="connsiteY4" fmla="*/ 167090 h 4483988"/>
              <a:gd name="connsiteX5" fmla="*/ 1596268 w 2066361"/>
              <a:gd name="connsiteY5" fmla="*/ 3805 h 4483988"/>
              <a:gd name="connsiteX6" fmla="*/ 1861998 w 2066361"/>
              <a:gd name="connsiteY6" fmla="*/ 1197 h 4483988"/>
              <a:gd name="connsiteX7" fmla="*/ 2066361 w 2066361"/>
              <a:gd name="connsiteY7" fmla="*/ 205560 h 4483988"/>
              <a:gd name="connsiteX8" fmla="*/ 2066361 w 2066361"/>
              <a:gd name="connsiteY8" fmla="*/ 4279625 h 4483988"/>
              <a:gd name="connsiteX9" fmla="*/ 1861998 w 2066361"/>
              <a:gd name="connsiteY9" fmla="*/ 4483988 h 4483988"/>
              <a:gd name="connsiteX10" fmla="*/ 204363 w 2066361"/>
              <a:gd name="connsiteY10" fmla="*/ 4483988 h 4483988"/>
              <a:gd name="connsiteX11" fmla="*/ 0 w 2066361"/>
              <a:gd name="connsiteY11" fmla="*/ 4279625 h 4483988"/>
              <a:gd name="connsiteX12" fmla="*/ 0 w 2066361"/>
              <a:gd name="connsiteY12" fmla="*/ 205560 h 4483988"/>
              <a:gd name="connsiteX0" fmla="*/ 0 w 2066361"/>
              <a:gd name="connsiteY0" fmla="*/ 205560 h 4483988"/>
              <a:gd name="connsiteX1" fmla="*/ 204363 w 2066361"/>
              <a:gd name="connsiteY1" fmla="*/ 1197 h 4483988"/>
              <a:gd name="connsiteX2" fmla="*/ 442447 w 2066361"/>
              <a:gd name="connsiteY2" fmla="*/ 12942 h 4483988"/>
              <a:gd name="connsiteX3" fmla="*/ 604632 w 2066361"/>
              <a:gd name="connsiteY3" fmla="*/ 168580 h 4483988"/>
              <a:gd name="connsiteX4" fmla="*/ 1403435 w 2066361"/>
              <a:gd name="connsiteY4" fmla="*/ 167090 h 4483988"/>
              <a:gd name="connsiteX5" fmla="*/ 1618493 w 2066361"/>
              <a:gd name="connsiteY5" fmla="*/ 6980 h 4483988"/>
              <a:gd name="connsiteX6" fmla="*/ 1861998 w 2066361"/>
              <a:gd name="connsiteY6" fmla="*/ 1197 h 4483988"/>
              <a:gd name="connsiteX7" fmla="*/ 2066361 w 2066361"/>
              <a:gd name="connsiteY7" fmla="*/ 205560 h 4483988"/>
              <a:gd name="connsiteX8" fmla="*/ 2066361 w 2066361"/>
              <a:gd name="connsiteY8" fmla="*/ 4279625 h 4483988"/>
              <a:gd name="connsiteX9" fmla="*/ 1861998 w 2066361"/>
              <a:gd name="connsiteY9" fmla="*/ 4483988 h 4483988"/>
              <a:gd name="connsiteX10" fmla="*/ 204363 w 2066361"/>
              <a:gd name="connsiteY10" fmla="*/ 4483988 h 4483988"/>
              <a:gd name="connsiteX11" fmla="*/ 0 w 2066361"/>
              <a:gd name="connsiteY11" fmla="*/ 4279625 h 4483988"/>
              <a:gd name="connsiteX12" fmla="*/ 0 w 2066361"/>
              <a:gd name="connsiteY12" fmla="*/ 205560 h 4483988"/>
              <a:gd name="connsiteX0" fmla="*/ 0 w 2066361"/>
              <a:gd name="connsiteY0" fmla="*/ 208105 h 4486533"/>
              <a:gd name="connsiteX1" fmla="*/ 204363 w 2066361"/>
              <a:gd name="connsiteY1" fmla="*/ 3742 h 4486533"/>
              <a:gd name="connsiteX2" fmla="*/ 442447 w 2066361"/>
              <a:gd name="connsiteY2" fmla="*/ 15487 h 4486533"/>
              <a:gd name="connsiteX3" fmla="*/ 604632 w 2066361"/>
              <a:gd name="connsiteY3" fmla="*/ 171125 h 4486533"/>
              <a:gd name="connsiteX4" fmla="*/ 1403435 w 2066361"/>
              <a:gd name="connsiteY4" fmla="*/ 169635 h 4486533"/>
              <a:gd name="connsiteX5" fmla="*/ 1608968 w 2066361"/>
              <a:gd name="connsiteY5" fmla="*/ 0 h 4486533"/>
              <a:gd name="connsiteX6" fmla="*/ 1861998 w 2066361"/>
              <a:gd name="connsiteY6" fmla="*/ 3742 h 4486533"/>
              <a:gd name="connsiteX7" fmla="*/ 2066361 w 2066361"/>
              <a:gd name="connsiteY7" fmla="*/ 208105 h 4486533"/>
              <a:gd name="connsiteX8" fmla="*/ 2066361 w 2066361"/>
              <a:gd name="connsiteY8" fmla="*/ 4282170 h 4486533"/>
              <a:gd name="connsiteX9" fmla="*/ 1861998 w 2066361"/>
              <a:gd name="connsiteY9" fmla="*/ 4486533 h 4486533"/>
              <a:gd name="connsiteX10" fmla="*/ 204363 w 2066361"/>
              <a:gd name="connsiteY10" fmla="*/ 4486533 h 4486533"/>
              <a:gd name="connsiteX11" fmla="*/ 0 w 2066361"/>
              <a:gd name="connsiteY11" fmla="*/ 4282170 h 4486533"/>
              <a:gd name="connsiteX12" fmla="*/ 0 w 2066361"/>
              <a:gd name="connsiteY12" fmla="*/ 208105 h 4486533"/>
              <a:gd name="connsiteX0" fmla="*/ 0 w 2066361"/>
              <a:gd name="connsiteY0" fmla="*/ 208105 h 4486533"/>
              <a:gd name="connsiteX1" fmla="*/ 204363 w 2066361"/>
              <a:gd name="connsiteY1" fmla="*/ 3742 h 4486533"/>
              <a:gd name="connsiteX2" fmla="*/ 451972 w 2066361"/>
              <a:gd name="connsiteY2" fmla="*/ 12312 h 4486533"/>
              <a:gd name="connsiteX3" fmla="*/ 604632 w 2066361"/>
              <a:gd name="connsiteY3" fmla="*/ 171125 h 4486533"/>
              <a:gd name="connsiteX4" fmla="*/ 1403435 w 2066361"/>
              <a:gd name="connsiteY4" fmla="*/ 169635 h 4486533"/>
              <a:gd name="connsiteX5" fmla="*/ 1608968 w 2066361"/>
              <a:gd name="connsiteY5" fmla="*/ 0 h 4486533"/>
              <a:gd name="connsiteX6" fmla="*/ 1861998 w 2066361"/>
              <a:gd name="connsiteY6" fmla="*/ 3742 h 4486533"/>
              <a:gd name="connsiteX7" fmla="*/ 2066361 w 2066361"/>
              <a:gd name="connsiteY7" fmla="*/ 208105 h 4486533"/>
              <a:gd name="connsiteX8" fmla="*/ 2066361 w 2066361"/>
              <a:gd name="connsiteY8" fmla="*/ 4282170 h 4486533"/>
              <a:gd name="connsiteX9" fmla="*/ 1861998 w 2066361"/>
              <a:gd name="connsiteY9" fmla="*/ 4486533 h 4486533"/>
              <a:gd name="connsiteX10" fmla="*/ 204363 w 2066361"/>
              <a:gd name="connsiteY10" fmla="*/ 4486533 h 4486533"/>
              <a:gd name="connsiteX11" fmla="*/ 0 w 2066361"/>
              <a:gd name="connsiteY11" fmla="*/ 4282170 h 4486533"/>
              <a:gd name="connsiteX12" fmla="*/ 0 w 2066361"/>
              <a:gd name="connsiteY12" fmla="*/ 208105 h 448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6361" h="4486533">
                <a:moveTo>
                  <a:pt x="0" y="208105"/>
                </a:moveTo>
                <a:cubicBezTo>
                  <a:pt x="0" y="95238"/>
                  <a:pt x="91496" y="3742"/>
                  <a:pt x="204363" y="3742"/>
                </a:cubicBezTo>
                <a:cubicBezTo>
                  <a:pt x="283353" y="4253"/>
                  <a:pt x="405941" y="-6838"/>
                  <a:pt x="451972" y="12312"/>
                </a:cubicBezTo>
                <a:cubicBezTo>
                  <a:pt x="494828" y="40987"/>
                  <a:pt x="407912" y="156352"/>
                  <a:pt x="604632" y="171125"/>
                </a:cubicBezTo>
                <a:cubicBezTo>
                  <a:pt x="839283" y="166948"/>
                  <a:pt x="1160493" y="176085"/>
                  <a:pt x="1403435" y="169635"/>
                </a:cubicBezTo>
                <a:cubicBezTo>
                  <a:pt x="1631646" y="177929"/>
                  <a:pt x="1590220" y="49345"/>
                  <a:pt x="1608968" y="0"/>
                </a:cubicBezTo>
                <a:cubicBezTo>
                  <a:pt x="1707091" y="1455"/>
                  <a:pt x="1790982" y="300"/>
                  <a:pt x="1861998" y="3742"/>
                </a:cubicBezTo>
                <a:cubicBezTo>
                  <a:pt x="1974865" y="3742"/>
                  <a:pt x="2066361" y="95238"/>
                  <a:pt x="2066361" y="208105"/>
                </a:cubicBezTo>
                <a:lnTo>
                  <a:pt x="2066361" y="4282170"/>
                </a:lnTo>
                <a:cubicBezTo>
                  <a:pt x="2066361" y="4395037"/>
                  <a:pt x="1974865" y="4486533"/>
                  <a:pt x="1861998" y="4486533"/>
                </a:cubicBezTo>
                <a:lnTo>
                  <a:pt x="204363" y="4486533"/>
                </a:lnTo>
                <a:cubicBezTo>
                  <a:pt x="91496" y="4486533"/>
                  <a:pt x="0" y="4395037"/>
                  <a:pt x="0" y="4282170"/>
                </a:cubicBezTo>
                <a:lnTo>
                  <a:pt x="0" y="208105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525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bg>
      <p:bgPr>
        <a:solidFill>
          <a:srgbClr val="04C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D5EC93B-B550-3A41-9D9B-05FBD63AEF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2D4E08-DA0D-1541-9D7E-3EDA3BD68BFC}"/>
              </a:ext>
            </a:extLst>
          </p:cNvPr>
          <p:cNvSpPr txBox="1"/>
          <p:nvPr userDrawn="1"/>
        </p:nvSpPr>
        <p:spPr>
          <a:xfrm>
            <a:off x="762000" y="571500"/>
            <a:ext cx="3721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i="0" dirty="0">
                <a:solidFill>
                  <a:schemeClr val="tx1"/>
                </a:solidFill>
                <a:latin typeface="Gilroy ExtraBold" pitchFamily="2" charset="77"/>
              </a:rPr>
              <a:t>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CE6C7-03B0-FF46-9922-4DFB89FE13A1}"/>
              </a:ext>
            </a:extLst>
          </p:cNvPr>
          <p:cNvSpPr txBox="1"/>
          <p:nvPr userDrawn="1"/>
        </p:nvSpPr>
        <p:spPr>
          <a:xfrm>
            <a:off x="10071100" y="5118100"/>
            <a:ext cx="977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i="0" dirty="0">
                <a:solidFill>
                  <a:schemeClr val="tx1"/>
                </a:solidFill>
                <a:latin typeface="Gilroy ExtraBold" pitchFamily="2" charset="77"/>
              </a:rPr>
              <a:t>”</a:t>
            </a: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646DF30B-D7C1-094B-A6A6-377EDA485B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939800"/>
            <a:ext cx="8750300" cy="5003799"/>
          </a:xfrm>
        </p:spPr>
        <p:txBody>
          <a:bodyPr anchor="ctr">
            <a:noAutofit/>
          </a:bodyPr>
          <a:lstStyle>
            <a:lvl1pPr marL="0" indent="0" algn="ctr">
              <a:buNone/>
              <a:defRPr sz="8000" b="1" i="0" spc="-150">
                <a:solidFill>
                  <a:schemeClr val="accent2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Large quote</a:t>
            </a:r>
          </a:p>
        </p:txBody>
      </p:sp>
    </p:spTree>
    <p:extLst>
      <p:ext uri="{BB962C8B-B14F-4D97-AF65-F5344CB8AC3E}">
        <p14:creationId xmlns:p14="http://schemas.microsoft.com/office/powerpoint/2010/main" val="480839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3">
    <p:bg>
      <p:bgPr>
        <a:solidFill>
          <a:srgbClr val="212B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itting, dark, black, sign&#10;&#10;Description automatically generated">
            <a:extLst>
              <a:ext uri="{FF2B5EF4-FFF2-40B4-BE49-F238E27FC236}">
                <a16:creationId xmlns:a16="http://schemas.microsoft.com/office/drawing/2014/main" id="{D9EB5C5A-646B-F34A-8ACD-BF0913D46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02EB9-2C6A-B94A-B1B1-BA515AFB101A}"/>
              </a:ext>
            </a:extLst>
          </p:cNvPr>
          <p:cNvSpPr txBox="1"/>
          <p:nvPr userDrawn="1"/>
        </p:nvSpPr>
        <p:spPr>
          <a:xfrm>
            <a:off x="762000" y="571500"/>
            <a:ext cx="37211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i="0" dirty="0">
                <a:solidFill>
                  <a:schemeClr val="bg1"/>
                </a:solidFill>
                <a:latin typeface="Gilroy ExtraBold" pitchFamily="2" charset="77"/>
              </a:rPr>
              <a:t>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02D06-32D2-9443-9FE7-F27156A65DEE}"/>
              </a:ext>
            </a:extLst>
          </p:cNvPr>
          <p:cNvSpPr txBox="1"/>
          <p:nvPr userDrawn="1"/>
        </p:nvSpPr>
        <p:spPr>
          <a:xfrm>
            <a:off x="10071100" y="5118100"/>
            <a:ext cx="977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i="0" dirty="0">
                <a:solidFill>
                  <a:schemeClr val="bg1"/>
                </a:solidFill>
                <a:latin typeface="Gilroy ExtraBold" pitchFamily="2" charset="77"/>
              </a:rPr>
              <a:t>”</a:t>
            </a: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B6DDD479-2E0F-8C44-A24E-0820B7616E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939800"/>
            <a:ext cx="8750300" cy="5003799"/>
          </a:xfrm>
        </p:spPr>
        <p:txBody>
          <a:bodyPr anchor="ctr">
            <a:noAutofit/>
          </a:bodyPr>
          <a:lstStyle>
            <a:lvl1pPr marL="0" indent="0" algn="ctr">
              <a:buNone/>
              <a:defRPr sz="8000" b="1" i="0" spc="-150">
                <a:solidFill>
                  <a:schemeClr val="bg1"/>
                </a:solidFill>
                <a:latin typeface="Gilroy ExtraBold" pitchFamily="2" charset="77"/>
              </a:defRPr>
            </a:lvl1pPr>
          </a:lstStyle>
          <a:p>
            <a:pPr lvl="0"/>
            <a:r>
              <a:rPr lang="en-US" dirty="0"/>
              <a:t>Large quote</a:t>
            </a:r>
          </a:p>
        </p:txBody>
      </p:sp>
    </p:spTree>
    <p:extLst>
      <p:ext uri="{BB962C8B-B14F-4D97-AF65-F5344CB8AC3E}">
        <p14:creationId xmlns:p14="http://schemas.microsoft.com/office/powerpoint/2010/main" val="430813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Half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C916CD-C466-1647-8CED-9C013951BF12}"/>
              </a:ext>
            </a:extLst>
          </p:cNvPr>
          <p:cNvSpPr/>
          <p:nvPr userDrawn="1"/>
        </p:nvSpPr>
        <p:spPr>
          <a:xfrm>
            <a:off x="-130290" y="-26011"/>
            <a:ext cx="6172502" cy="6910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ilroy Light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EF7EA-4ACF-514C-B2D4-B678EEA3B7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1445" y="1043182"/>
            <a:ext cx="4799604" cy="1930553"/>
          </a:xfrm>
        </p:spPr>
        <p:txBody>
          <a:bodyPr anchor="b">
            <a:normAutofit/>
          </a:bodyPr>
          <a:lstStyle>
            <a:lvl1pPr algn="l">
              <a:defRPr sz="6000" b="1" i="0" spc="0">
                <a:solidFill>
                  <a:schemeClr val="tx1"/>
                </a:solidFill>
                <a:latin typeface="Gilroy ExtraBold" pitchFamily="2" charset="77"/>
              </a:defRPr>
            </a:lvl1pPr>
          </a:lstStyle>
          <a:p>
            <a:r>
              <a:rPr lang="en-US" dirty="0"/>
              <a:t>Section Intro </a:t>
            </a:r>
            <a:br>
              <a:rPr lang="en-US" dirty="0"/>
            </a:br>
            <a:r>
              <a:rPr lang="en-US" dirty="0"/>
              <a:t>Half.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70728-60A4-D24C-BDF1-D4201E06D4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1445" y="4398208"/>
            <a:ext cx="4799604" cy="1323781"/>
          </a:xfrm>
        </p:spPr>
        <p:txBody>
          <a:bodyPr/>
          <a:lstStyle>
            <a:lvl1pPr marL="0" indent="0">
              <a:buNone/>
              <a:defRPr sz="1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="1" i="0">
                <a:solidFill>
                  <a:schemeClr val="tx1"/>
                </a:solidFill>
                <a:latin typeface="Gilroy SemiBold" pitchFamily="2" charset="77"/>
              </a:defRPr>
            </a:lvl2pPr>
          </a:lstStyle>
          <a:p>
            <a:pPr lvl="1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1"/>
            <a:r>
              <a:rPr lang="en-US" dirty="0"/>
              <a:t>Bullet 3</a:t>
            </a:r>
          </a:p>
          <a:p>
            <a:pPr lvl="1"/>
            <a:endParaRPr lang="en-US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FAABAD88-56BB-3D4D-9761-C026FF46C2F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-127000"/>
            <a:ext cx="6172502" cy="703129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74F2DB4-936E-9345-9DC6-069EB3F11F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1445" y="3179014"/>
            <a:ext cx="4799604" cy="1020846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tx1"/>
                </a:solidFill>
                <a:latin typeface="Gilroy SemiBold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25034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Half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00AA8C90-259F-1640-8B23-64A43B74DCF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76502" y="-52022"/>
            <a:ext cx="6172502" cy="70497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74FC82-A6A0-9A49-A916-965B20BBD7E8}"/>
              </a:ext>
            </a:extLst>
          </p:cNvPr>
          <p:cNvSpPr/>
          <p:nvPr userDrawn="1"/>
        </p:nvSpPr>
        <p:spPr>
          <a:xfrm>
            <a:off x="6096000" y="-26011"/>
            <a:ext cx="6172502" cy="69100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ilroy Light" pitchFamily="2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92D41DD-163E-7C41-B978-FEBB9F2883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73947" y="1048905"/>
            <a:ext cx="4799604" cy="1930553"/>
          </a:xfrm>
        </p:spPr>
        <p:txBody>
          <a:bodyPr anchor="b">
            <a:normAutofit/>
          </a:bodyPr>
          <a:lstStyle>
            <a:lvl1pPr algn="l">
              <a:defRPr sz="6000" b="1" i="0" spc="0">
                <a:latin typeface="Gilroy ExtraBold" pitchFamily="2" charset="77"/>
              </a:defRPr>
            </a:lvl1pPr>
          </a:lstStyle>
          <a:p>
            <a:r>
              <a:rPr lang="en-US" dirty="0"/>
              <a:t>Section Intro </a:t>
            </a:r>
            <a:br>
              <a:rPr lang="en-US" dirty="0"/>
            </a:br>
            <a:r>
              <a:rPr lang="en-US" dirty="0"/>
              <a:t>Half.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1D99453-EA44-7842-87BF-E8DC220584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3947" y="4403931"/>
            <a:ext cx="4799604" cy="1323781"/>
          </a:xfrm>
        </p:spPr>
        <p:txBody>
          <a:bodyPr/>
          <a:lstStyle>
            <a:lvl1pPr marL="0" indent="0">
              <a:buNone/>
              <a:defRPr sz="1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="1" i="0">
                <a:latin typeface="Gilroy SemiBold" pitchFamily="2" charset="77"/>
              </a:defRPr>
            </a:lvl2pPr>
          </a:lstStyle>
          <a:p>
            <a:pPr lvl="1"/>
            <a:r>
              <a:rPr lang="en-US" dirty="0"/>
              <a:t>Bullet 1</a:t>
            </a:r>
          </a:p>
          <a:p>
            <a:pPr lvl="1"/>
            <a:r>
              <a:rPr lang="en-US" dirty="0"/>
              <a:t>Bullet 2</a:t>
            </a:r>
          </a:p>
          <a:p>
            <a:pPr lvl="1"/>
            <a:r>
              <a:rPr lang="en-US" dirty="0"/>
              <a:t>Bullet 3</a:t>
            </a:r>
          </a:p>
          <a:p>
            <a:pPr lvl="1"/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CD4085A-064C-0043-A400-4783F27086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73947" y="3181271"/>
            <a:ext cx="4799604" cy="1020846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Gilroy SemiBold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2E54E7-3A75-E44A-A227-41240BD6DAA0}"/>
              </a:ext>
            </a:extLst>
          </p:cNvPr>
          <p:cNvSpPr/>
          <p:nvPr userDrawn="1"/>
        </p:nvSpPr>
        <p:spPr>
          <a:xfrm>
            <a:off x="6806817" y="2908337"/>
            <a:ext cx="19172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Gilroy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79851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A873EF4-2AAC-A24E-A1E7-D13C0F531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84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chemeClr val="tx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7F4266-842B-654C-BA08-0C280C5BDB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2282" y="6077183"/>
            <a:ext cx="1885673" cy="8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38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9491-9242-D34C-9F45-06F88E74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A873EF4-2AAC-A24E-A1E7-D13C0F531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77400" y="6050431"/>
            <a:ext cx="1885674" cy="807569"/>
          </a:xfrm>
          <a:prstGeom prst="rect">
            <a:avLst/>
          </a:prstGeom>
        </p:spPr>
      </p:pic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rgbClr val="212B4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AB3EA4-118E-6548-A665-954210B57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/>
            </a:lvl1pPr>
            <a:lvl2pPr>
              <a:defRPr b="1" i="0">
                <a:latin typeface="Gilroy SemiBold" pitchFamily="2" charset="77"/>
              </a:defRPr>
            </a:lvl2pPr>
            <a:lvl3pPr>
              <a:defRPr b="1" i="0">
                <a:latin typeface="Gilroy SemiBold" pitchFamily="2" charset="77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14135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69491-9242-D34C-9F45-06F88E74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13">
            <a:extLst>
              <a:ext uri="{FF2B5EF4-FFF2-40B4-BE49-F238E27FC236}">
                <a16:creationId xmlns:a16="http://schemas.microsoft.com/office/drawing/2014/main" id="{387D57EA-F989-8E42-9228-EE8D228E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7955" y="6332537"/>
            <a:ext cx="552726" cy="296863"/>
          </a:xfrm>
          <a:prstGeom prst="rect">
            <a:avLst/>
          </a:prstGeom>
        </p:spPr>
        <p:txBody>
          <a:bodyPr anchor="ctr"/>
          <a:lstStyle>
            <a:lvl1pPr algn="r">
              <a:defRPr sz="1300" b="1" i="0">
                <a:solidFill>
                  <a:schemeClr val="tx1"/>
                </a:solidFill>
                <a:latin typeface="Gilroy SemiBold" pitchFamily="2" charset="77"/>
              </a:defRPr>
            </a:lvl1pPr>
          </a:lstStyle>
          <a:p>
            <a:fld id="{76874ABF-AC21-6B42-BAA7-F6C3ABEA70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4AB3EA4-118E-6548-A665-954210B57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b="1" i="0">
                <a:solidFill>
                  <a:schemeClr val="tx1"/>
                </a:solidFill>
                <a:latin typeface="Gilroy SemiBold" pitchFamily="2" charset="77"/>
              </a:defRPr>
            </a:lvl2pPr>
            <a:lvl3pPr>
              <a:defRPr b="1" i="0">
                <a:solidFill>
                  <a:schemeClr val="tx1"/>
                </a:solidFill>
                <a:latin typeface="Gilroy SemiBold" pitchFamily="2" charset="77"/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7F4266-842B-654C-BA08-0C280C5BDB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62282" y="6077183"/>
            <a:ext cx="1885673" cy="80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70A9A-0BE1-D94F-8AB2-34B5C433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BDDA0-6570-E040-A412-5F5F4FBCE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Large Headings</a:t>
            </a:r>
          </a:p>
          <a:p>
            <a:pPr lvl="1"/>
            <a:r>
              <a:rPr lang="en-US" dirty="0"/>
              <a:t>Sub Headings</a:t>
            </a:r>
          </a:p>
          <a:p>
            <a:pPr lvl="2"/>
            <a:r>
              <a:rPr lang="en-US" dirty="0"/>
              <a:t>Color Sub Headings</a:t>
            </a:r>
          </a:p>
          <a:p>
            <a:pPr lvl="3"/>
            <a:r>
              <a:rPr lang="en-US" dirty="0"/>
              <a:t>Body Copy</a:t>
            </a:r>
          </a:p>
        </p:txBody>
      </p:sp>
    </p:spTree>
    <p:extLst>
      <p:ext uri="{BB962C8B-B14F-4D97-AF65-F5344CB8AC3E}">
        <p14:creationId xmlns:p14="http://schemas.microsoft.com/office/powerpoint/2010/main" val="4636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97" r:id="rId3"/>
    <p:sldLayoutId id="2147483683" r:id="rId4"/>
    <p:sldLayoutId id="2147483684" r:id="rId5"/>
    <p:sldLayoutId id="2147483693" r:id="rId6"/>
    <p:sldLayoutId id="2147483699" r:id="rId7"/>
    <p:sldLayoutId id="2147483682" r:id="rId8"/>
    <p:sldLayoutId id="2147483698" r:id="rId9"/>
    <p:sldLayoutId id="2147483691" r:id="rId10"/>
    <p:sldLayoutId id="2147483700" r:id="rId11"/>
    <p:sldLayoutId id="2147483653" r:id="rId12"/>
    <p:sldLayoutId id="2147483655" r:id="rId13"/>
    <p:sldLayoutId id="2147483654" r:id="rId14"/>
    <p:sldLayoutId id="2147483666" r:id="rId15"/>
    <p:sldLayoutId id="2147483656" r:id="rId16"/>
    <p:sldLayoutId id="2147483692" r:id="rId17"/>
    <p:sldLayoutId id="2147483664" r:id="rId18"/>
    <p:sldLayoutId id="2147483657" r:id="rId19"/>
    <p:sldLayoutId id="2147483658" r:id="rId20"/>
    <p:sldLayoutId id="2147483665" r:id="rId21"/>
    <p:sldLayoutId id="2147483686" r:id="rId22"/>
    <p:sldLayoutId id="2147483685" r:id="rId23"/>
    <p:sldLayoutId id="2147483687" r:id="rId24"/>
    <p:sldLayoutId id="2147483690" r:id="rId25"/>
    <p:sldLayoutId id="2147483659" r:id="rId26"/>
    <p:sldLayoutId id="2147483673" r:id="rId27"/>
    <p:sldLayoutId id="2147483660" r:id="rId28"/>
    <p:sldLayoutId id="2147483672" r:id="rId29"/>
    <p:sldLayoutId id="2147483667" r:id="rId30"/>
    <p:sldLayoutId id="2147483668" r:id="rId31"/>
    <p:sldLayoutId id="2147483674" r:id="rId32"/>
    <p:sldLayoutId id="2147483675" r:id="rId33"/>
    <p:sldLayoutId id="2147483676" r:id="rId34"/>
    <p:sldLayoutId id="2147483670" r:id="rId35"/>
    <p:sldLayoutId id="2147483671" r:id="rId36"/>
    <p:sldLayoutId id="2147483695" r:id="rId37"/>
    <p:sldLayoutId id="2147483696" r:id="rId3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212B41"/>
          </a:solidFill>
          <a:latin typeface="Gilroy ExtraBold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3200" b="1" i="0" kern="1200">
          <a:solidFill>
            <a:srgbClr val="212B41"/>
          </a:solidFill>
          <a:latin typeface="Gilroy ExtraBold" pitchFamily="2" charset="77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800" b="1" i="0" kern="1200">
          <a:solidFill>
            <a:srgbClr val="212B41"/>
          </a:solidFill>
          <a:latin typeface="Gilroy SemiBold" pitchFamily="2" charset="77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rgbClr val="04CCA9"/>
          </a:solidFill>
          <a:latin typeface="Gilroy SemiBold" pitchFamily="2" charset="77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12B4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212B4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CA12B-6905-B545-9AF4-B40957C86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Please use Masters Slides.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39772-EAC9-A443-A5A9-1721BA8D3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Drop-down arrow by new slide. </a:t>
            </a:r>
          </a:p>
        </p:txBody>
      </p:sp>
    </p:spTree>
    <p:extLst>
      <p:ext uri="{BB962C8B-B14F-4D97-AF65-F5344CB8AC3E}">
        <p14:creationId xmlns:p14="http://schemas.microsoft.com/office/powerpoint/2010/main" val="264617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reetail V3">
      <a:dk1>
        <a:srgbClr val="202B42"/>
      </a:dk1>
      <a:lt1>
        <a:srgbClr val="FFFFFF"/>
      </a:lt1>
      <a:dk2>
        <a:srgbClr val="067E7E"/>
      </a:dk2>
      <a:lt2>
        <a:srgbClr val="D9FFED"/>
      </a:lt2>
      <a:accent1>
        <a:srgbClr val="09CCA9"/>
      </a:accent1>
      <a:accent2>
        <a:srgbClr val="202B42"/>
      </a:accent2>
      <a:accent3>
        <a:srgbClr val="408AF9"/>
      </a:accent3>
      <a:accent4>
        <a:srgbClr val="F85E54"/>
      </a:accent4>
      <a:accent5>
        <a:srgbClr val="FFE665"/>
      </a:accent5>
      <a:accent6>
        <a:srgbClr val="FC954D"/>
      </a:accent6>
      <a:hlink>
        <a:srgbClr val="068AF9"/>
      </a:hlink>
      <a:folHlink>
        <a:srgbClr val="0756C9"/>
      </a:folHlink>
    </a:clrScheme>
    <a:fontScheme name="Spreetail">
      <a:majorFont>
        <a:latin typeface="Gilroy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reetail_V3_template" id="{1342193F-3C9A-3245-95B6-32288B5E0341}" vid="{9D4C887C-6550-5C4A-8331-A7540DBDFC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80D820B0822E409C51710571E998CF" ma:contentTypeVersion="12" ma:contentTypeDescription="Create a new document." ma:contentTypeScope="" ma:versionID="b406ed81339960480efd2b05c0005c3e">
  <xsd:schema xmlns:xsd="http://www.w3.org/2001/XMLSchema" xmlns:xs="http://www.w3.org/2001/XMLSchema" xmlns:p="http://schemas.microsoft.com/office/2006/metadata/properties" xmlns:ns2="3957a07c-c8c4-4b58-acd6-450e607d4c18" xmlns:ns3="22f6ed7c-dfe7-42f9-8ef1-262428ab043f" targetNamespace="http://schemas.microsoft.com/office/2006/metadata/properties" ma:root="true" ma:fieldsID="20f24447b2979899b825a023bf372c75" ns2:_="" ns3:_="">
    <xsd:import namespace="3957a07c-c8c4-4b58-acd6-450e607d4c18"/>
    <xsd:import namespace="22f6ed7c-dfe7-42f9-8ef1-262428ab04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7a07c-c8c4-4b58-acd6-450e607d4c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6ed7c-dfe7-42f9-8ef1-262428ab043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75EA56-9981-497D-BA3D-EDED0FE59A39}">
  <ds:schemaRefs>
    <ds:schemaRef ds:uri="http://purl.org/dc/dcmitype/"/>
    <ds:schemaRef ds:uri="http://purl.org/dc/terms/"/>
    <ds:schemaRef ds:uri="http://www.w3.org/XML/1998/namespace"/>
    <ds:schemaRef ds:uri="f1c71292-10e1-487d-baaa-eb890c32b2a6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786c6a3-2d71-47bb-8c0c-b232f755fe7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AF2A46F-BEE3-417D-BCF1-5894470722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82287C-1291-41BE-B393-34A18A44F2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7a07c-c8c4-4b58-acd6-450e607d4c18"/>
    <ds:schemaRef ds:uri="22f6ed7c-dfe7-42f9-8ef1-262428ab04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Spreetail_master_template (2)</Template>
  <TotalTime>0</TotalTime>
  <Words>12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Gilroy ExtraBold</vt:lpstr>
      <vt:lpstr>Gilroy Light</vt:lpstr>
      <vt:lpstr>Gilroy SemiBold</vt:lpstr>
      <vt:lpstr>Open Sans</vt:lpstr>
      <vt:lpstr>Open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Dana Nielsen</dc:creator>
  <cp:lastModifiedBy>Casey Simon</cp:lastModifiedBy>
  <cp:revision>1</cp:revision>
  <dcterms:created xsi:type="dcterms:W3CDTF">2020-12-07T14:16:17Z</dcterms:created>
  <dcterms:modified xsi:type="dcterms:W3CDTF">2021-02-26T16:53:01Z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0x0101005F80D820B0822E409C51710571E998CF</vt:lpwstr>
  </property>
</Properties>
</file>